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4" r:id="rId5"/>
    <p:sldId id="265" r:id="rId6"/>
    <p:sldId id="258" r:id="rId7"/>
    <p:sldId id="260" r:id="rId8"/>
    <p:sldId id="263" r:id="rId9"/>
    <p:sldId id="267" r:id="rId10"/>
    <p:sldId id="266" r:id="rId11"/>
    <p:sldId id="268" r:id="rId12"/>
    <p:sldId id="27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42" d="100"/>
          <a:sy n="42" d="100"/>
        </p:scale>
        <p:origin x="126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B33DE0-047A-463F-A289-DC56757ED602}" type="doc">
      <dgm:prSet loTypeId="urn:microsoft.com/office/officeart/2005/8/layout/cycle2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5B4984-A07F-4363-A067-F9DA6F8CFAB5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мобильность</a:t>
          </a:r>
          <a:endParaRPr lang="ru-RU" sz="2000" dirty="0"/>
        </a:p>
      </dgm:t>
    </dgm:pt>
    <dgm:pt modelId="{C6686D8E-1B30-4E50-97F6-C560C1F60242}" type="parTrans" cxnId="{F58A89F3-8B04-4B92-BFF1-1B649635D2A4}">
      <dgm:prSet/>
      <dgm:spPr/>
      <dgm:t>
        <a:bodyPr/>
        <a:lstStyle/>
        <a:p>
          <a:endParaRPr lang="ru-RU"/>
        </a:p>
      </dgm:t>
    </dgm:pt>
    <dgm:pt modelId="{6BFCEC7B-253A-4993-9186-3196BCBA76B7}" type="sibTrans" cxnId="{F58A89F3-8B04-4B92-BFF1-1B649635D2A4}">
      <dgm:prSet/>
      <dgm:spPr/>
      <dgm:t>
        <a:bodyPr/>
        <a:lstStyle/>
        <a:p>
          <a:endParaRPr lang="ru-RU"/>
        </a:p>
      </dgm:t>
    </dgm:pt>
    <dgm:pt modelId="{9F9627AB-12CE-428F-992F-DE566AB0AF6C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готовность к переменам</a:t>
          </a:r>
          <a:endParaRPr lang="ru-RU" sz="2000" dirty="0"/>
        </a:p>
      </dgm:t>
    </dgm:pt>
    <dgm:pt modelId="{68841E14-A8E7-4B01-B3D1-B03F9228EBB9}" type="parTrans" cxnId="{1B21AE4C-96BF-461F-A0B0-4582F459D989}">
      <dgm:prSet/>
      <dgm:spPr/>
      <dgm:t>
        <a:bodyPr/>
        <a:lstStyle/>
        <a:p>
          <a:endParaRPr lang="ru-RU"/>
        </a:p>
      </dgm:t>
    </dgm:pt>
    <dgm:pt modelId="{029BA16B-8942-4DF9-A406-41E170F48EE5}" type="sibTrans" cxnId="{1B21AE4C-96BF-461F-A0B0-4582F459D989}">
      <dgm:prSet/>
      <dgm:spPr/>
      <dgm:t>
        <a:bodyPr/>
        <a:lstStyle/>
        <a:p>
          <a:endParaRPr lang="ru-RU"/>
        </a:p>
      </dgm:t>
    </dgm:pt>
    <dgm:pt modelId="{6725B06D-3A78-4BAA-BC8A-4CD7E3DB757F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способность к нестандартным трудовым действиям</a:t>
          </a:r>
          <a:endParaRPr lang="ru-RU" sz="2000" dirty="0"/>
        </a:p>
      </dgm:t>
    </dgm:pt>
    <dgm:pt modelId="{B90884A9-BBC7-4801-9C85-23508F06E779}" type="parTrans" cxnId="{0D8644E3-1568-491A-A486-6DEE325D721F}">
      <dgm:prSet/>
      <dgm:spPr/>
      <dgm:t>
        <a:bodyPr/>
        <a:lstStyle/>
        <a:p>
          <a:endParaRPr lang="ru-RU"/>
        </a:p>
      </dgm:t>
    </dgm:pt>
    <dgm:pt modelId="{C7AE0FD5-590E-4ECB-B55B-36CD00DEE44A}" type="sibTrans" cxnId="{0D8644E3-1568-491A-A486-6DEE325D721F}">
      <dgm:prSet/>
      <dgm:spPr/>
      <dgm:t>
        <a:bodyPr/>
        <a:lstStyle/>
        <a:p>
          <a:endParaRPr lang="ru-RU"/>
        </a:p>
      </dgm:t>
    </dgm:pt>
    <dgm:pt modelId="{13CB84E0-D414-4EEE-AAAF-93DCEDBE473D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самостоятельность в принятии решений </a:t>
          </a:r>
        </a:p>
      </dgm:t>
    </dgm:pt>
    <dgm:pt modelId="{96C8818E-ADEF-4439-BE34-C0CEE46D9A06}" type="parTrans" cxnId="{BCFEB066-C7C3-4A1D-ACC3-17DAECF05EC3}">
      <dgm:prSet/>
      <dgm:spPr/>
      <dgm:t>
        <a:bodyPr/>
        <a:lstStyle/>
        <a:p>
          <a:endParaRPr lang="ru-RU"/>
        </a:p>
      </dgm:t>
    </dgm:pt>
    <dgm:pt modelId="{629434E8-4FD4-4D9B-A1A9-C3762E61A915}" type="sibTrans" cxnId="{BCFEB066-C7C3-4A1D-ACC3-17DAECF05EC3}">
      <dgm:prSet/>
      <dgm:spPr/>
      <dgm:t>
        <a:bodyPr/>
        <a:lstStyle/>
        <a:p>
          <a:endParaRPr lang="ru-RU"/>
        </a:p>
      </dgm:t>
    </dgm:pt>
    <dgm:pt modelId="{3E0513B4-44FE-491C-AFEC-9113A003D94E}" type="pres">
      <dgm:prSet presAssocID="{D0B33DE0-047A-463F-A289-DC56757ED60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60F531-BE37-46FA-A954-B07E1A2C553B}" type="pres">
      <dgm:prSet presAssocID="{CC5B4984-A07F-4363-A067-F9DA6F8CFAB5}" presName="node" presStyleLbl="node1" presStyleIdx="0" presStyleCnt="4" custScaleX="187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93FCE1-B860-4FB5-821F-8013376C8D48}" type="pres">
      <dgm:prSet presAssocID="{6BFCEC7B-253A-4993-9186-3196BCBA76B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B6D2F10C-2FBB-4656-A89B-5602E76840CF}" type="pres">
      <dgm:prSet presAssocID="{6BFCEC7B-253A-4993-9186-3196BCBA76B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8BF1E1DD-7EF3-4245-A473-2969F1CAFE72}" type="pres">
      <dgm:prSet presAssocID="{9F9627AB-12CE-428F-992F-DE566AB0AF6C}" presName="node" presStyleLbl="node1" presStyleIdx="1" presStyleCnt="4" custScaleX="1795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9A071-0D73-4E21-A944-04A463D16EEC}" type="pres">
      <dgm:prSet presAssocID="{029BA16B-8942-4DF9-A406-41E170F48EE5}" presName="sibTrans" presStyleLbl="sibTrans2D1" presStyleIdx="1" presStyleCnt="4"/>
      <dgm:spPr/>
      <dgm:t>
        <a:bodyPr/>
        <a:lstStyle/>
        <a:p>
          <a:endParaRPr lang="ru-RU"/>
        </a:p>
      </dgm:t>
    </dgm:pt>
    <dgm:pt modelId="{BE189CF7-5B1E-4C9A-9B1F-92192753D71B}" type="pres">
      <dgm:prSet presAssocID="{029BA16B-8942-4DF9-A406-41E170F48EE5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FB863704-331A-4E62-9B2C-577B49061184}" type="pres">
      <dgm:prSet presAssocID="{6725B06D-3A78-4BAA-BC8A-4CD7E3DB757F}" presName="node" presStyleLbl="node1" presStyleIdx="2" presStyleCnt="4" custScaleX="2039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314EF-0567-4EC0-B50F-A10E42BF272D}" type="pres">
      <dgm:prSet presAssocID="{C7AE0FD5-590E-4ECB-B55B-36CD00DEE44A}" presName="sibTrans" presStyleLbl="sibTrans2D1" presStyleIdx="2" presStyleCnt="4"/>
      <dgm:spPr/>
      <dgm:t>
        <a:bodyPr/>
        <a:lstStyle/>
        <a:p>
          <a:endParaRPr lang="ru-RU"/>
        </a:p>
      </dgm:t>
    </dgm:pt>
    <dgm:pt modelId="{04330636-EC11-4FD9-A1F4-5BCE30F08ED3}" type="pres">
      <dgm:prSet presAssocID="{C7AE0FD5-590E-4ECB-B55B-36CD00DEE44A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6D5D60BE-28AA-4353-B713-922676C3CD85}" type="pres">
      <dgm:prSet presAssocID="{13CB84E0-D414-4EEE-AAAF-93DCEDBE473D}" presName="node" presStyleLbl="node1" presStyleIdx="3" presStyleCnt="4" custScaleX="227758" custScaleY="107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DFE3B-7C99-4975-8B87-BE0BCFBD4A0F}" type="pres">
      <dgm:prSet presAssocID="{629434E8-4FD4-4D9B-A1A9-C3762E61A915}" presName="sibTrans" presStyleLbl="sibTrans2D1" presStyleIdx="3" presStyleCnt="4"/>
      <dgm:spPr/>
      <dgm:t>
        <a:bodyPr/>
        <a:lstStyle/>
        <a:p>
          <a:endParaRPr lang="ru-RU"/>
        </a:p>
      </dgm:t>
    </dgm:pt>
    <dgm:pt modelId="{EC7FF32B-F672-4B01-BDBE-F47D3EF0532F}" type="pres">
      <dgm:prSet presAssocID="{629434E8-4FD4-4D9B-A1A9-C3762E61A915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A7C2E573-8E3C-42EF-AE97-8D2FE1D5C804}" type="presOf" srcId="{C7AE0FD5-590E-4ECB-B55B-36CD00DEE44A}" destId="{04330636-EC11-4FD9-A1F4-5BCE30F08ED3}" srcOrd="1" destOrd="0" presId="urn:microsoft.com/office/officeart/2005/8/layout/cycle2"/>
    <dgm:cxn modelId="{44498AE4-7E3B-406E-9AD8-6CA7AB91B725}" type="presOf" srcId="{029BA16B-8942-4DF9-A406-41E170F48EE5}" destId="{BE189CF7-5B1E-4C9A-9B1F-92192753D71B}" srcOrd="1" destOrd="0" presId="urn:microsoft.com/office/officeart/2005/8/layout/cycle2"/>
    <dgm:cxn modelId="{BCDC765A-E6D6-47EF-BD82-8A3EDA388CF4}" type="presOf" srcId="{629434E8-4FD4-4D9B-A1A9-C3762E61A915}" destId="{EC7FF32B-F672-4B01-BDBE-F47D3EF0532F}" srcOrd="1" destOrd="0" presId="urn:microsoft.com/office/officeart/2005/8/layout/cycle2"/>
    <dgm:cxn modelId="{41C8EF76-233A-490B-9821-0DDAC330C131}" type="presOf" srcId="{6BFCEC7B-253A-4993-9186-3196BCBA76B7}" destId="{B6D2F10C-2FBB-4656-A89B-5602E76840CF}" srcOrd="1" destOrd="0" presId="urn:microsoft.com/office/officeart/2005/8/layout/cycle2"/>
    <dgm:cxn modelId="{0D8644E3-1568-491A-A486-6DEE325D721F}" srcId="{D0B33DE0-047A-463F-A289-DC56757ED602}" destId="{6725B06D-3A78-4BAA-BC8A-4CD7E3DB757F}" srcOrd="2" destOrd="0" parTransId="{B90884A9-BBC7-4801-9C85-23508F06E779}" sibTransId="{C7AE0FD5-590E-4ECB-B55B-36CD00DEE44A}"/>
    <dgm:cxn modelId="{5F373910-99BB-48BA-8EE6-BC071EB73AC9}" type="presOf" srcId="{C7AE0FD5-590E-4ECB-B55B-36CD00DEE44A}" destId="{00A314EF-0567-4EC0-B50F-A10E42BF272D}" srcOrd="0" destOrd="0" presId="urn:microsoft.com/office/officeart/2005/8/layout/cycle2"/>
    <dgm:cxn modelId="{5C64F3BB-5693-4C87-A7E7-EC5FFD3CD6D0}" type="presOf" srcId="{9F9627AB-12CE-428F-992F-DE566AB0AF6C}" destId="{8BF1E1DD-7EF3-4245-A473-2969F1CAFE72}" srcOrd="0" destOrd="0" presId="urn:microsoft.com/office/officeart/2005/8/layout/cycle2"/>
    <dgm:cxn modelId="{D498E2B0-A7CF-409B-A27E-03BFF0212C23}" type="presOf" srcId="{6725B06D-3A78-4BAA-BC8A-4CD7E3DB757F}" destId="{FB863704-331A-4E62-9B2C-577B49061184}" srcOrd="0" destOrd="0" presId="urn:microsoft.com/office/officeart/2005/8/layout/cycle2"/>
    <dgm:cxn modelId="{29008CEE-87ED-45FF-B8BF-AC08A651034B}" type="presOf" srcId="{CC5B4984-A07F-4363-A067-F9DA6F8CFAB5}" destId="{5A60F531-BE37-46FA-A954-B07E1A2C553B}" srcOrd="0" destOrd="0" presId="urn:microsoft.com/office/officeart/2005/8/layout/cycle2"/>
    <dgm:cxn modelId="{9DB00CA7-4126-47E0-8CC0-5DEDB042F312}" type="presOf" srcId="{629434E8-4FD4-4D9B-A1A9-C3762E61A915}" destId="{270DFE3B-7C99-4975-8B87-BE0BCFBD4A0F}" srcOrd="0" destOrd="0" presId="urn:microsoft.com/office/officeart/2005/8/layout/cycle2"/>
    <dgm:cxn modelId="{F58A89F3-8B04-4B92-BFF1-1B649635D2A4}" srcId="{D0B33DE0-047A-463F-A289-DC56757ED602}" destId="{CC5B4984-A07F-4363-A067-F9DA6F8CFAB5}" srcOrd="0" destOrd="0" parTransId="{C6686D8E-1B30-4E50-97F6-C560C1F60242}" sibTransId="{6BFCEC7B-253A-4993-9186-3196BCBA76B7}"/>
    <dgm:cxn modelId="{21100ACE-F450-47CF-98EC-1DE07C0275D5}" type="presOf" srcId="{D0B33DE0-047A-463F-A289-DC56757ED602}" destId="{3E0513B4-44FE-491C-AFEC-9113A003D94E}" srcOrd="0" destOrd="0" presId="urn:microsoft.com/office/officeart/2005/8/layout/cycle2"/>
    <dgm:cxn modelId="{1B21AE4C-96BF-461F-A0B0-4582F459D989}" srcId="{D0B33DE0-047A-463F-A289-DC56757ED602}" destId="{9F9627AB-12CE-428F-992F-DE566AB0AF6C}" srcOrd="1" destOrd="0" parTransId="{68841E14-A8E7-4B01-B3D1-B03F9228EBB9}" sibTransId="{029BA16B-8942-4DF9-A406-41E170F48EE5}"/>
    <dgm:cxn modelId="{98AC1454-3C5D-4C01-95EB-DBAC47598BD6}" type="presOf" srcId="{13CB84E0-D414-4EEE-AAAF-93DCEDBE473D}" destId="{6D5D60BE-28AA-4353-B713-922676C3CD85}" srcOrd="0" destOrd="0" presId="urn:microsoft.com/office/officeart/2005/8/layout/cycle2"/>
    <dgm:cxn modelId="{CAF70C55-BEE8-4287-A073-9C63F0D6516A}" type="presOf" srcId="{029BA16B-8942-4DF9-A406-41E170F48EE5}" destId="{C089A071-0D73-4E21-A944-04A463D16EEC}" srcOrd="0" destOrd="0" presId="urn:microsoft.com/office/officeart/2005/8/layout/cycle2"/>
    <dgm:cxn modelId="{BCFEB066-C7C3-4A1D-ACC3-17DAECF05EC3}" srcId="{D0B33DE0-047A-463F-A289-DC56757ED602}" destId="{13CB84E0-D414-4EEE-AAAF-93DCEDBE473D}" srcOrd="3" destOrd="0" parTransId="{96C8818E-ADEF-4439-BE34-C0CEE46D9A06}" sibTransId="{629434E8-4FD4-4D9B-A1A9-C3762E61A915}"/>
    <dgm:cxn modelId="{E49CE618-9954-4982-9E39-9BE49C0A8219}" type="presOf" srcId="{6BFCEC7B-253A-4993-9186-3196BCBA76B7}" destId="{2693FCE1-B860-4FB5-821F-8013376C8D48}" srcOrd="0" destOrd="0" presId="urn:microsoft.com/office/officeart/2005/8/layout/cycle2"/>
    <dgm:cxn modelId="{A8C47771-F64B-4815-B652-0FADA34B2D39}" type="presParOf" srcId="{3E0513B4-44FE-491C-AFEC-9113A003D94E}" destId="{5A60F531-BE37-46FA-A954-B07E1A2C553B}" srcOrd="0" destOrd="0" presId="urn:microsoft.com/office/officeart/2005/8/layout/cycle2"/>
    <dgm:cxn modelId="{6D46D0DA-9A39-4174-A1B9-0E7293B0D817}" type="presParOf" srcId="{3E0513B4-44FE-491C-AFEC-9113A003D94E}" destId="{2693FCE1-B860-4FB5-821F-8013376C8D48}" srcOrd="1" destOrd="0" presId="urn:microsoft.com/office/officeart/2005/8/layout/cycle2"/>
    <dgm:cxn modelId="{0C8B6C92-1A50-4641-A138-26DD41B8C137}" type="presParOf" srcId="{2693FCE1-B860-4FB5-821F-8013376C8D48}" destId="{B6D2F10C-2FBB-4656-A89B-5602E76840CF}" srcOrd="0" destOrd="0" presId="urn:microsoft.com/office/officeart/2005/8/layout/cycle2"/>
    <dgm:cxn modelId="{5A187C90-9267-4EA6-B15A-5891FFACB1D1}" type="presParOf" srcId="{3E0513B4-44FE-491C-AFEC-9113A003D94E}" destId="{8BF1E1DD-7EF3-4245-A473-2969F1CAFE72}" srcOrd="2" destOrd="0" presId="urn:microsoft.com/office/officeart/2005/8/layout/cycle2"/>
    <dgm:cxn modelId="{37C6FBD9-90FF-4308-AD32-747156F248FE}" type="presParOf" srcId="{3E0513B4-44FE-491C-AFEC-9113A003D94E}" destId="{C089A071-0D73-4E21-A944-04A463D16EEC}" srcOrd="3" destOrd="0" presId="urn:microsoft.com/office/officeart/2005/8/layout/cycle2"/>
    <dgm:cxn modelId="{805BED24-B8CE-472F-9A11-43A498706C3B}" type="presParOf" srcId="{C089A071-0D73-4E21-A944-04A463D16EEC}" destId="{BE189CF7-5B1E-4C9A-9B1F-92192753D71B}" srcOrd="0" destOrd="0" presId="urn:microsoft.com/office/officeart/2005/8/layout/cycle2"/>
    <dgm:cxn modelId="{3F615F30-BF0E-46D0-B4A4-94825272075E}" type="presParOf" srcId="{3E0513B4-44FE-491C-AFEC-9113A003D94E}" destId="{FB863704-331A-4E62-9B2C-577B49061184}" srcOrd="4" destOrd="0" presId="urn:microsoft.com/office/officeart/2005/8/layout/cycle2"/>
    <dgm:cxn modelId="{F4D3D5E3-10AF-4A9D-8D9E-330823C614F9}" type="presParOf" srcId="{3E0513B4-44FE-491C-AFEC-9113A003D94E}" destId="{00A314EF-0567-4EC0-B50F-A10E42BF272D}" srcOrd="5" destOrd="0" presId="urn:microsoft.com/office/officeart/2005/8/layout/cycle2"/>
    <dgm:cxn modelId="{520C06F2-6DB4-4E48-9E6A-1F3A64D65A6D}" type="presParOf" srcId="{00A314EF-0567-4EC0-B50F-A10E42BF272D}" destId="{04330636-EC11-4FD9-A1F4-5BCE30F08ED3}" srcOrd="0" destOrd="0" presId="urn:microsoft.com/office/officeart/2005/8/layout/cycle2"/>
    <dgm:cxn modelId="{29CABEF9-667F-4C63-9E28-1E9363110215}" type="presParOf" srcId="{3E0513B4-44FE-491C-AFEC-9113A003D94E}" destId="{6D5D60BE-28AA-4353-B713-922676C3CD85}" srcOrd="6" destOrd="0" presId="urn:microsoft.com/office/officeart/2005/8/layout/cycle2"/>
    <dgm:cxn modelId="{7FF6DEC6-F4FC-4ACC-9668-1D4CC02BAB48}" type="presParOf" srcId="{3E0513B4-44FE-491C-AFEC-9113A003D94E}" destId="{270DFE3B-7C99-4975-8B87-BE0BCFBD4A0F}" srcOrd="7" destOrd="0" presId="urn:microsoft.com/office/officeart/2005/8/layout/cycle2"/>
    <dgm:cxn modelId="{E4D96B6F-9763-45ED-ABA3-ED591CAC5CCB}" type="presParOf" srcId="{270DFE3B-7C99-4975-8B87-BE0BCFBD4A0F}" destId="{EC7FF32B-F672-4B01-BDBE-F47D3EF0532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1BDAF4-DE30-496E-A18E-1862E2B1A07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AB66BC-AB49-4D62-B3C2-C0F9A62C1939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Работа с одаренными учащимися</a:t>
          </a:r>
          <a:endParaRPr lang="ru-RU" sz="2000" dirty="0"/>
        </a:p>
      </dgm:t>
    </dgm:pt>
    <dgm:pt modelId="{2DEDED0A-0E2C-48B2-95C4-0475D5C2F6B6}" type="parTrans" cxnId="{A7D5FE3A-53D0-4514-8818-7B616D0CEA02}">
      <dgm:prSet/>
      <dgm:spPr/>
      <dgm:t>
        <a:bodyPr/>
        <a:lstStyle/>
        <a:p>
          <a:endParaRPr lang="ru-RU"/>
        </a:p>
      </dgm:t>
    </dgm:pt>
    <dgm:pt modelId="{3D56A771-BB94-4F0D-9E8D-193EAB7092F8}" type="sibTrans" cxnId="{A7D5FE3A-53D0-4514-8818-7B616D0CEA02}">
      <dgm:prSet/>
      <dgm:spPr/>
      <dgm:t>
        <a:bodyPr/>
        <a:lstStyle/>
        <a:p>
          <a:endParaRPr lang="ru-RU"/>
        </a:p>
      </dgm:t>
    </dgm:pt>
    <dgm:pt modelId="{8FBB93CF-139D-47DE-95B1-8365C9EA9184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Преподавание русского языка учащимся, для которых он не является родным</a:t>
          </a:r>
          <a:endParaRPr lang="ru-RU" sz="2000" dirty="0"/>
        </a:p>
      </dgm:t>
    </dgm:pt>
    <dgm:pt modelId="{014FC555-2633-4106-BF44-CDD95ED91881}" type="parTrans" cxnId="{607AC46E-FFCB-46D7-9E4A-53CB712A27EB}">
      <dgm:prSet/>
      <dgm:spPr/>
      <dgm:t>
        <a:bodyPr/>
        <a:lstStyle/>
        <a:p>
          <a:endParaRPr lang="ru-RU"/>
        </a:p>
      </dgm:t>
    </dgm:pt>
    <dgm:pt modelId="{3C3B0ADE-4E2F-4349-8355-D8C08F37DDAC}" type="sibTrans" cxnId="{607AC46E-FFCB-46D7-9E4A-53CB712A27EB}">
      <dgm:prSet/>
      <dgm:spPr/>
      <dgm:t>
        <a:bodyPr/>
        <a:lstStyle/>
        <a:p>
          <a:endParaRPr lang="ru-RU"/>
        </a:p>
      </dgm:t>
    </dgm:pt>
    <dgm:pt modelId="{BBDB694F-5F9A-4018-B070-81FF3F0D469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Работа с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девиантными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зависимыми, социально-запущенными и социально-уязвимыми учащимися, имеющими серьезные отклонения в поведении</a:t>
          </a:r>
          <a:endParaRPr lang="ru-RU" sz="1600" dirty="0"/>
        </a:p>
      </dgm:t>
    </dgm:pt>
    <dgm:pt modelId="{C22C7DA3-379A-4A76-8115-5F193CE29A53}" type="parTrans" cxnId="{BB8C5B6B-080A-4B86-9511-DECFCD816345}">
      <dgm:prSet/>
      <dgm:spPr/>
      <dgm:t>
        <a:bodyPr/>
        <a:lstStyle/>
        <a:p>
          <a:endParaRPr lang="ru-RU"/>
        </a:p>
      </dgm:t>
    </dgm:pt>
    <dgm:pt modelId="{0116DFE3-84AF-4C38-8271-BB6CFCA2FD06}" type="sibTrans" cxnId="{BB8C5B6B-080A-4B86-9511-DECFCD816345}">
      <dgm:prSet/>
      <dgm:spPr/>
      <dgm:t>
        <a:bodyPr/>
        <a:lstStyle/>
        <a:p>
          <a:endParaRPr lang="ru-RU"/>
        </a:p>
      </dgm:t>
    </dgm:pt>
    <dgm:pt modelId="{F38F3946-B016-4DE1-B420-8E2B00B5D4D2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Работа с учащимися, имеющими проблемы в развитии</a:t>
          </a:r>
          <a:endParaRPr lang="ru-RU" sz="2000" dirty="0"/>
        </a:p>
      </dgm:t>
    </dgm:pt>
    <dgm:pt modelId="{9D5FF448-537E-4F15-9E88-CCCFB92E9B70}" type="parTrans" cxnId="{B930CC4E-992A-4CEC-961E-C7CA7B55293F}">
      <dgm:prSet/>
      <dgm:spPr/>
      <dgm:t>
        <a:bodyPr/>
        <a:lstStyle/>
        <a:p>
          <a:endParaRPr lang="ru-RU"/>
        </a:p>
      </dgm:t>
    </dgm:pt>
    <dgm:pt modelId="{53C1A604-C94C-4337-9AA3-4D0F46DF1C68}" type="sibTrans" cxnId="{B930CC4E-992A-4CEC-961E-C7CA7B55293F}">
      <dgm:prSet/>
      <dgm:spPr/>
      <dgm:t>
        <a:bodyPr/>
        <a:lstStyle/>
        <a:p>
          <a:endParaRPr lang="ru-RU"/>
        </a:p>
      </dgm:t>
    </dgm:pt>
    <dgm:pt modelId="{07F95809-EDC5-4454-9790-CB6A61845F7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Работа в условиях реализации программ инклюзивного образования</a:t>
          </a:r>
          <a:endParaRPr lang="ru-RU" sz="2000" dirty="0"/>
        </a:p>
      </dgm:t>
    </dgm:pt>
    <dgm:pt modelId="{8A33C13C-AE42-4E1B-B509-FA84628B922D}" type="parTrans" cxnId="{1ABC8E56-6975-4606-A92D-052095C8FCCD}">
      <dgm:prSet/>
      <dgm:spPr/>
      <dgm:t>
        <a:bodyPr/>
        <a:lstStyle/>
        <a:p>
          <a:endParaRPr lang="ru-RU"/>
        </a:p>
      </dgm:t>
    </dgm:pt>
    <dgm:pt modelId="{2E2E73E6-C5DC-4A33-AE94-C74E286C0A15}" type="sibTrans" cxnId="{1ABC8E56-6975-4606-A92D-052095C8FCCD}">
      <dgm:prSet/>
      <dgm:spPr/>
      <dgm:t>
        <a:bodyPr/>
        <a:lstStyle/>
        <a:p>
          <a:endParaRPr lang="ru-RU"/>
        </a:p>
      </dgm:t>
    </dgm:pt>
    <dgm:pt modelId="{3A80EF2D-84B3-466B-9C2F-7A101E78EB52}" type="pres">
      <dgm:prSet presAssocID="{7A1BDAF4-DE30-496E-A18E-1862E2B1A0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6AF92E-A47D-4248-9873-B5301674E5F9}" type="pres">
      <dgm:prSet presAssocID="{7A1BDAF4-DE30-496E-A18E-1862E2B1A071}" presName="cycle" presStyleCnt="0"/>
      <dgm:spPr/>
    </dgm:pt>
    <dgm:pt modelId="{85B9F5E5-E04E-4D5A-B3DC-B77CCDA89E2B}" type="pres">
      <dgm:prSet presAssocID="{74AB66BC-AB49-4D62-B3C2-C0F9A62C1939}" presName="nodeFirstNode" presStyleLbl="node1" presStyleIdx="0" presStyleCnt="5" custScaleX="145417" custScaleY="1004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40E643-E5BB-4107-9972-F29CB000EEB7}" type="pres">
      <dgm:prSet presAssocID="{3D56A771-BB94-4F0D-9E8D-193EAB7092F8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48B50263-3C8B-4AA7-8963-8DF5F39550CE}" type="pres">
      <dgm:prSet presAssocID="{8FBB93CF-139D-47DE-95B1-8365C9EA9184}" presName="nodeFollowingNodes" presStyleLbl="node1" presStyleIdx="1" presStyleCnt="5" custScaleX="153259" custScaleY="136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6985B-DBF2-4AA1-960B-A4AC098317CD}" type="pres">
      <dgm:prSet presAssocID="{BBDB694F-5F9A-4018-B070-81FF3F0D469F}" presName="nodeFollowingNodes" presStyleLbl="node1" presStyleIdx="2" presStyleCnt="5" custScaleX="128314" custScaleY="1543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3D32F-C95E-4160-B64F-305A64CEB3C3}" type="pres">
      <dgm:prSet presAssocID="{F38F3946-B016-4DE1-B420-8E2B00B5D4D2}" presName="nodeFollowingNodes" presStyleLbl="node1" presStyleIdx="3" presStyleCnt="5" custScaleX="79031" custScaleY="145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8F949-7BC5-4EA3-A8B3-8FC4A0F8F58E}" type="pres">
      <dgm:prSet presAssocID="{07F95809-EDC5-4454-9790-CB6A61845F70}" presName="nodeFollowingNodes" presStyleLbl="node1" presStyleIdx="4" presStyleCnt="5" custScaleX="160535" custScaleY="136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D5FE3A-53D0-4514-8818-7B616D0CEA02}" srcId="{7A1BDAF4-DE30-496E-A18E-1862E2B1A071}" destId="{74AB66BC-AB49-4D62-B3C2-C0F9A62C1939}" srcOrd="0" destOrd="0" parTransId="{2DEDED0A-0E2C-48B2-95C4-0475D5C2F6B6}" sibTransId="{3D56A771-BB94-4F0D-9E8D-193EAB7092F8}"/>
    <dgm:cxn modelId="{FB9DA3A6-4F1B-4D15-A90B-EAB28B67F246}" type="presOf" srcId="{3D56A771-BB94-4F0D-9E8D-193EAB7092F8}" destId="{AC40E643-E5BB-4107-9972-F29CB000EEB7}" srcOrd="0" destOrd="0" presId="urn:microsoft.com/office/officeart/2005/8/layout/cycle3"/>
    <dgm:cxn modelId="{4A2B3D68-C5D3-4DBB-9F4E-9D73F6B3573B}" type="presOf" srcId="{7A1BDAF4-DE30-496E-A18E-1862E2B1A071}" destId="{3A80EF2D-84B3-466B-9C2F-7A101E78EB52}" srcOrd="0" destOrd="0" presId="urn:microsoft.com/office/officeart/2005/8/layout/cycle3"/>
    <dgm:cxn modelId="{320948F8-794E-40E9-909E-C606EEECD811}" type="presOf" srcId="{07F95809-EDC5-4454-9790-CB6A61845F70}" destId="{C948F949-7BC5-4EA3-A8B3-8FC4A0F8F58E}" srcOrd="0" destOrd="0" presId="urn:microsoft.com/office/officeart/2005/8/layout/cycle3"/>
    <dgm:cxn modelId="{24F30E48-BAA6-4A6F-8917-711041BEA8CC}" type="presOf" srcId="{F38F3946-B016-4DE1-B420-8E2B00B5D4D2}" destId="{D4D3D32F-C95E-4160-B64F-305A64CEB3C3}" srcOrd="0" destOrd="0" presId="urn:microsoft.com/office/officeart/2005/8/layout/cycle3"/>
    <dgm:cxn modelId="{607AC46E-FFCB-46D7-9E4A-53CB712A27EB}" srcId="{7A1BDAF4-DE30-496E-A18E-1862E2B1A071}" destId="{8FBB93CF-139D-47DE-95B1-8365C9EA9184}" srcOrd="1" destOrd="0" parTransId="{014FC555-2633-4106-BF44-CDD95ED91881}" sibTransId="{3C3B0ADE-4E2F-4349-8355-D8C08F37DDAC}"/>
    <dgm:cxn modelId="{89AFEEB3-67AB-4D93-8002-8CA756DC3C5B}" type="presOf" srcId="{BBDB694F-5F9A-4018-B070-81FF3F0D469F}" destId="{F066985B-DBF2-4AA1-960B-A4AC098317CD}" srcOrd="0" destOrd="0" presId="urn:microsoft.com/office/officeart/2005/8/layout/cycle3"/>
    <dgm:cxn modelId="{B930CC4E-992A-4CEC-961E-C7CA7B55293F}" srcId="{7A1BDAF4-DE30-496E-A18E-1862E2B1A071}" destId="{F38F3946-B016-4DE1-B420-8E2B00B5D4D2}" srcOrd="3" destOrd="0" parTransId="{9D5FF448-537E-4F15-9E88-CCCFB92E9B70}" sibTransId="{53C1A604-C94C-4337-9AA3-4D0F46DF1C68}"/>
    <dgm:cxn modelId="{1ABC8E56-6975-4606-A92D-052095C8FCCD}" srcId="{7A1BDAF4-DE30-496E-A18E-1862E2B1A071}" destId="{07F95809-EDC5-4454-9790-CB6A61845F70}" srcOrd="4" destOrd="0" parTransId="{8A33C13C-AE42-4E1B-B509-FA84628B922D}" sibTransId="{2E2E73E6-C5DC-4A33-AE94-C74E286C0A15}"/>
    <dgm:cxn modelId="{BB8C5B6B-080A-4B86-9511-DECFCD816345}" srcId="{7A1BDAF4-DE30-496E-A18E-1862E2B1A071}" destId="{BBDB694F-5F9A-4018-B070-81FF3F0D469F}" srcOrd="2" destOrd="0" parTransId="{C22C7DA3-379A-4A76-8115-5F193CE29A53}" sibTransId="{0116DFE3-84AF-4C38-8271-BB6CFCA2FD06}"/>
    <dgm:cxn modelId="{9C085910-885D-4BF5-AF82-2BEAAA6AB4DB}" type="presOf" srcId="{74AB66BC-AB49-4D62-B3C2-C0F9A62C1939}" destId="{85B9F5E5-E04E-4D5A-B3DC-B77CCDA89E2B}" srcOrd="0" destOrd="0" presId="urn:microsoft.com/office/officeart/2005/8/layout/cycle3"/>
    <dgm:cxn modelId="{E4A4F5F9-BCD0-410E-B6EA-7B0D2E88C4D4}" type="presOf" srcId="{8FBB93CF-139D-47DE-95B1-8365C9EA9184}" destId="{48B50263-3C8B-4AA7-8963-8DF5F39550CE}" srcOrd="0" destOrd="0" presId="urn:microsoft.com/office/officeart/2005/8/layout/cycle3"/>
    <dgm:cxn modelId="{796D0EFE-4FCA-4784-823B-272FF40FEB44}" type="presParOf" srcId="{3A80EF2D-84B3-466B-9C2F-7A101E78EB52}" destId="{7B6AF92E-A47D-4248-9873-B5301674E5F9}" srcOrd="0" destOrd="0" presId="urn:microsoft.com/office/officeart/2005/8/layout/cycle3"/>
    <dgm:cxn modelId="{27918CE9-0EC4-430B-A5A8-1FCFCBB3F34E}" type="presParOf" srcId="{7B6AF92E-A47D-4248-9873-B5301674E5F9}" destId="{85B9F5E5-E04E-4D5A-B3DC-B77CCDA89E2B}" srcOrd="0" destOrd="0" presId="urn:microsoft.com/office/officeart/2005/8/layout/cycle3"/>
    <dgm:cxn modelId="{FA510F62-7B25-4EC7-B86E-6AAF787A1D45}" type="presParOf" srcId="{7B6AF92E-A47D-4248-9873-B5301674E5F9}" destId="{AC40E643-E5BB-4107-9972-F29CB000EEB7}" srcOrd="1" destOrd="0" presId="urn:microsoft.com/office/officeart/2005/8/layout/cycle3"/>
    <dgm:cxn modelId="{EE905525-4745-4CC8-B51C-DD00633725AA}" type="presParOf" srcId="{7B6AF92E-A47D-4248-9873-B5301674E5F9}" destId="{48B50263-3C8B-4AA7-8963-8DF5F39550CE}" srcOrd="2" destOrd="0" presId="urn:microsoft.com/office/officeart/2005/8/layout/cycle3"/>
    <dgm:cxn modelId="{CA9A81C9-8CBF-4367-8391-03A1A02AF5C9}" type="presParOf" srcId="{7B6AF92E-A47D-4248-9873-B5301674E5F9}" destId="{F066985B-DBF2-4AA1-960B-A4AC098317CD}" srcOrd="3" destOrd="0" presId="urn:microsoft.com/office/officeart/2005/8/layout/cycle3"/>
    <dgm:cxn modelId="{94042593-A79E-4EB2-A273-89C450458F89}" type="presParOf" srcId="{7B6AF92E-A47D-4248-9873-B5301674E5F9}" destId="{D4D3D32F-C95E-4160-B64F-305A64CEB3C3}" srcOrd="4" destOrd="0" presId="urn:microsoft.com/office/officeart/2005/8/layout/cycle3"/>
    <dgm:cxn modelId="{D4CB2CAD-D6DB-412E-B475-3EB7197E0B82}" type="presParOf" srcId="{7B6AF92E-A47D-4248-9873-B5301674E5F9}" destId="{C948F949-7BC5-4EA3-A8B3-8FC4A0F8F58E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34103E-E862-42EF-90C1-77EF886CFABA}" type="doc">
      <dgm:prSet loTypeId="urn:microsoft.com/office/officeart/2005/8/layout/vList6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0CF26E-D195-409C-B0B3-12F408E562FD}">
      <dgm:prSet phldrT="[Текст]"/>
      <dgm:spPr/>
      <dgm:t>
        <a:bodyPr/>
        <a:lstStyle/>
        <a:p>
          <a:r>
            <a:rPr lang="ru-RU" dirty="0" smtClean="0"/>
            <a:t>Функциональная грамотность</a:t>
          </a:r>
          <a:endParaRPr lang="ru-RU" dirty="0"/>
        </a:p>
      </dgm:t>
    </dgm:pt>
    <dgm:pt modelId="{1594804D-A8CA-4C00-BF08-0A823EB4F914}" type="parTrans" cxnId="{D06EAD6F-F9A6-4118-8EE9-8C66E18DBE2E}">
      <dgm:prSet/>
      <dgm:spPr/>
      <dgm:t>
        <a:bodyPr/>
        <a:lstStyle/>
        <a:p>
          <a:endParaRPr lang="ru-RU"/>
        </a:p>
      </dgm:t>
    </dgm:pt>
    <dgm:pt modelId="{F45B9CE8-297B-4240-8401-711D0BA702D9}" type="sibTrans" cxnId="{D06EAD6F-F9A6-4118-8EE9-8C66E18DBE2E}">
      <dgm:prSet/>
      <dgm:spPr/>
      <dgm:t>
        <a:bodyPr/>
        <a:lstStyle/>
        <a:p>
          <a:endParaRPr lang="ru-RU"/>
        </a:p>
      </dgm:t>
    </dgm:pt>
    <dgm:pt modelId="{0C0ECF86-0F95-4D21-867A-27DA3DB98429}">
      <dgm:prSet phldrT="[Текст]"/>
      <dgm:spPr/>
      <dgm:t>
        <a:bodyPr/>
        <a:lstStyle/>
        <a:p>
          <a:pPr algn="l"/>
          <a:r>
            <a:rPr lang="ru-RU" dirty="0" smtClean="0"/>
            <a:t>Для достижения первого уровня достаточно компетенций, зафиксированных в общих требованиях к педагогу (знание предмета, учебных программ и т.п.) - </a:t>
          </a:r>
          <a:r>
            <a:rPr lang="ru-RU" b="1" dirty="0" smtClean="0"/>
            <a:t>квалификация</a:t>
          </a:r>
          <a:endParaRPr lang="ru-RU" b="1" dirty="0"/>
        </a:p>
      </dgm:t>
    </dgm:pt>
    <dgm:pt modelId="{2525F65E-3C6E-4DA8-ADFC-1EFC4999E378}" type="parTrans" cxnId="{4C50A7A4-5026-4D5E-BD4F-79D182BEA386}">
      <dgm:prSet/>
      <dgm:spPr/>
      <dgm:t>
        <a:bodyPr/>
        <a:lstStyle/>
        <a:p>
          <a:endParaRPr lang="ru-RU"/>
        </a:p>
      </dgm:t>
    </dgm:pt>
    <dgm:pt modelId="{C25CB2EE-3963-4D12-AD7E-66577A150BB4}" type="sibTrans" cxnId="{4C50A7A4-5026-4D5E-BD4F-79D182BEA386}">
      <dgm:prSet/>
      <dgm:spPr/>
      <dgm:t>
        <a:bodyPr/>
        <a:lstStyle/>
        <a:p>
          <a:endParaRPr lang="ru-RU"/>
        </a:p>
      </dgm:t>
    </dgm:pt>
    <dgm:pt modelId="{4B67BF59-2C00-44A0-969A-4AF4FBB14BD2}">
      <dgm:prSet phldrT="[Текст]"/>
      <dgm:spPr/>
      <dgm:t>
        <a:bodyPr/>
        <a:lstStyle/>
        <a:p>
          <a:r>
            <a:rPr lang="ru-RU" dirty="0" smtClean="0"/>
            <a:t>Овладение культурой</a:t>
          </a:r>
          <a:endParaRPr lang="ru-RU" dirty="0"/>
        </a:p>
      </dgm:t>
    </dgm:pt>
    <dgm:pt modelId="{601E2220-C4AA-4D43-8952-760037802FB9}" type="parTrans" cxnId="{84B783D1-8EF3-422D-A41C-D6179421458E}">
      <dgm:prSet/>
      <dgm:spPr/>
      <dgm:t>
        <a:bodyPr/>
        <a:lstStyle/>
        <a:p>
          <a:endParaRPr lang="ru-RU"/>
        </a:p>
      </dgm:t>
    </dgm:pt>
    <dgm:pt modelId="{5E5C02CD-9AFE-4F79-A2A2-932EEAFCE5A8}" type="sibTrans" cxnId="{84B783D1-8EF3-422D-A41C-D6179421458E}">
      <dgm:prSet/>
      <dgm:spPr/>
      <dgm:t>
        <a:bodyPr/>
        <a:lstStyle/>
        <a:p>
          <a:endParaRPr lang="ru-RU"/>
        </a:p>
      </dgm:t>
    </dgm:pt>
    <dgm:pt modelId="{72D7DD70-9BAD-4F0A-BC1C-08FD6AC163BF}">
      <dgm:prSet phldrT="[Текст]"/>
      <dgm:spPr/>
      <dgm:t>
        <a:bodyPr/>
        <a:lstStyle/>
        <a:p>
          <a:r>
            <a:rPr lang="ru-RU" dirty="0" smtClean="0"/>
            <a:t>Достижение второго уровня, необходимо не только при обучении учащихся, осваивающих программы повышенной сложности, требует осознания педагога своего места в культуре - </a:t>
          </a:r>
          <a:r>
            <a:rPr lang="ru-RU" b="1" dirty="0" smtClean="0"/>
            <a:t>профессионализм</a:t>
          </a:r>
          <a:endParaRPr lang="ru-RU" dirty="0"/>
        </a:p>
      </dgm:t>
    </dgm:pt>
    <dgm:pt modelId="{93F653A1-C975-4100-AE6C-B2746E91673D}" type="parTrans" cxnId="{2974A3F1-C31E-4218-A5DA-5C789CA788C9}">
      <dgm:prSet/>
      <dgm:spPr/>
      <dgm:t>
        <a:bodyPr/>
        <a:lstStyle/>
        <a:p>
          <a:endParaRPr lang="ru-RU"/>
        </a:p>
      </dgm:t>
    </dgm:pt>
    <dgm:pt modelId="{644D765C-59CE-4480-A166-E8D92502C255}" type="sibTrans" cxnId="{2974A3F1-C31E-4218-A5DA-5C789CA788C9}">
      <dgm:prSet/>
      <dgm:spPr/>
      <dgm:t>
        <a:bodyPr/>
        <a:lstStyle/>
        <a:p>
          <a:endParaRPr lang="ru-RU"/>
        </a:p>
      </dgm:t>
    </dgm:pt>
    <dgm:pt modelId="{2232FD44-9225-46F3-8973-6D9560ED8123}" type="pres">
      <dgm:prSet presAssocID="{F234103E-E862-42EF-90C1-77EF886CFAB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BFCE0-51E4-4AA8-8F3F-CFAC50C7C97A}" type="pres">
      <dgm:prSet presAssocID="{7A0CF26E-D195-409C-B0B3-12F408E562FD}" presName="linNode" presStyleCnt="0"/>
      <dgm:spPr/>
    </dgm:pt>
    <dgm:pt modelId="{E0FDBBBF-7428-4E6A-B421-5836BA2FFF55}" type="pres">
      <dgm:prSet presAssocID="{7A0CF26E-D195-409C-B0B3-12F408E562F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11EC6-1C2A-40FD-B5C6-4CDCD6A8CF7D}" type="pres">
      <dgm:prSet presAssocID="{7A0CF26E-D195-409C-B0B3-12F408E562F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053EE0-BE94-41A1-8C53-BDCBBBD5CE42}" type="pres">
      <dgm:prSet presAssocID="{F45B9CE8-297B-4240-8401-711D0BA702D9}" presName="spacing" presStyleCnt="0"/>
      <dgm:spPr/>
    </dgm:pt>
    <dgm:pt modelId="{CAD22708-9072-40B5-948A-B966763C8CB3}" type="pres">
      <dgm:prSet presAssocID="{4B67BF59-2C00-44A0-969A-4AF4FBB14BD2}" presName="linNode" presStyleCnt="0"/>
      <dgm:spPr/>
    </dgm:pt>
    <dgm:pt modelId="{4BC3FC39-F552-4817-858E-45F17D5D8D8F}" type="pres">
      <dgm:prSet presAssocID="{4B67BF59-2C00-44A0-969A-4AF4FBB14BD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0EC1D2-E4D6-4686-9ED6-743FA00DB48B}" type="pres">
      <dgm:prSet presAssocID="{4B67BF59-2C00-44A0-969A-4AF4FBB14BD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6EAD6F-F9A6-4118-8EE9-8C66E18DBE2E}" srcId="{F234103E-E862-42EF-90C1-77EF886CFABA}" destId="{7A0CF26E-D195-409C-B0B3-12F408E562FD}" srcOrd="0" destOrd="0" parTransId="{1594804D-A8CA-4C00-BF08-0A823EB4F914}" sibTransId="{F45B9CE8-297B-4240-8401-711D0BA702D9}"/>
    <dgm:cxn modelId="{FD78E59D-9F50-4774-AC8D-C3B2FEF26425}" type="presOf" srcId="{0C0ECF86-0F95-4D21-867A-27DA3DB98429}" destId="{CDB11EC6-1C2A-40FD-B5C6-4CDCD6A8CF7D}" srcOrd="0" destOrd="0" presId="urn:microsoft.com/office/officeart/2005/8/layout/vList6"/>
    <dgm:cxn modelId="{2974A3F1-C31E-4218-A5DA-5C789CA788C9}" srcId="{4B67BF59-2C00-44A0-969A-4AF4FBB14BD2}" destId="{72D7DD70-9BAD-4F0A-BC1C-08FD6AC163BF}" srcOrd="0" destOrd="0" parTransId="{93F653A1-C975-4100-AE6C-B2746E91673D}" sibTransId="{644D765C-59CE-4480-A166-E8D92502C255}"/>
    <dgm:cxn modelId="{84B783D1-8EF3-422D-A41C-D6179421458E}" srcId="{F234103E-E862-42EF-90C1-77EF886CFABA}" destId="{4B67BF59-2C00-44A0-969A-4AF4FBB14BD2}" srcOrd="1" destOrd="0" parTransId="{601E2220-C4AA-4D43-8952-760037802FB9}" sibTransId="{5E5C02CD-9AFE-4F79-A2A2-932EEAFCE5A8}"/>
    <dgm:cxn modelId="{4693D440-693E-4668-89E6-EB6241E94DE3}" type="presOf" srcId="{72D7DD70-9BAD-4F0A-BC1C-08FD6AC163BF}" destId="{920EC1D2-E4D6-4686-9ED6-743FA00DB48B}" srcOrd="0" destOrd="0" presId="urn:microsoft.com/office/officeart/2005/8/layout/vList6"/>
    <dgm:cxn modelId="{4C50A7A4-5026-4D5E-BD4F-79D182BEA386}" srcId="{7A0CF26E-D195-409C-B0B3-12F408E562FD}" destId="{0C0ECF86-0F95-4D21-867A-27DA3DB98429}" srcOrd="0" destOrd="0" parTransId="{2525F65E-3C6E-4DA8-ADFC-1EFC4999E378}" sibTransId="{C25CB2EE-3963-4D12-AD7E-66577A150BB4}"/>
    <dgm:cxn modelId="{965AD753-DB7E-4228-8305-897C4076A97D}" type="presOf" srcId="{7A0CF26E-D195-409C-B0B3-12F408E562FD}" destId="{E0FDBBBF-7428-4E6A-B421-5836BA2FFF55}" srcOrd="0" destOrd="0" presId="urn:microsoft.com/office/officeart/2005/8/layout/vList6"/>
    <dgm:cxn modelId="{E94D7CC5-C9C4-4C70-9D51-C974B8EB6489}" type="presOf" srcId="{4B67BF59-2C00-44A0-969A-4AF4FBB14BD2}" destId="{4BC3FC39-F552-4817-858E-45F17D5D8D8F}" srcOrd="0" destOrd="0" presId="urn:microsoft.com/office/officeart/2005/8/layout/vList6"/>
    <dgm:cxn modelId="{81A13FCA-9E1C-4D94-A617-4D6ECCE3AF4E}" type="presOf" srcId="{F234103E-E862-42EF-90C1-77EF886CFABA}" destId="{2232FD44-9225-46F3-8973-6D9560ED8123}" srcOrd="0" destOrd="0" presId="urn:microsoft.com/office/officeart/2005/8/layout/vList6"/>
    <dgm:cxn modelId="{7F4D7A16-04C1-4FFE-9046-248BEEDD705F}" type="presParOf" srcId="{2232FD44-9225-46F3-8973-6D9560ED8123}" destId="{D0ABFCE0-51E4-4AA8-8F3F-CFAC50C7C97A}" srcOrd="0" destOrd="0" presId="urn:microsoft.com/office/officeart/2005/8/layout/vList6"/>
    <dgm:cxn modelId="{89CE9AE2-F762-4860-8E91-A8A5735591F3}" type="presParOf" srcId="{D0ABFCE0-51E4-4AA8-8F3F-CFAC50C7C97A}" destId="{E0FDBBBF-7428-4E6A-B421-5836BA2FFF55}" srcOrd="0" destOrd="0" presId="urn:microsoft.com/office/officeart/2005/8/layout/vList6"/>
    <dgm:cxn modelId="{FF87F250-9B2A-4785-BFE7-6F1E9E3DDC38}" type="presParOf" srcId="{D0ABFCE0-51E4-4AA8-8F3F-CFAC50C7C97A}" destId="{CDB11EC6-1C2A-40FD-B5C6-4CDCD6A8CF7D}" srcOrd="1" destOrd="0" presId="urn:microsoft.com/office/officeart/2005/8/layout/vList6"/>
    <dgm:cxn modelId="{4D20D80B-9A0E-4B44-8993-5DDF4BBD2D83}" type="presParOf" srcId="{2232FD44-9225-46F3-8973-6D9560ED8123}" destId="{BD053EE0-BE94-41A1-8C53-BDCBBBD5CE42}" srcOrd="1" destOrd="0" presId="urn:microsoft.com/office/officeart/2005/8/layout/vList6"/>
    <dgm:cxn modelId="{A3D530F7-73CF-4080-B264-6C14CAAA5133}" type="presParOf" srcId="{2232FD44-9225-46F3-8973-6D9560ED8123}" destId="{CAD22708-9072-40B5-948A-B966763C8CB3}" srcOrd="2" destOrd="0" presId="urn:microsoft.com/office/officeart/2005/8/layout/vList6"/>
    <dgm:cxn modelId="{E4C3D49D-B078-4C12-BD99-20494FDB519A}" type="presParOf" srcId="{CAD22708-9072-40B5-948A-B966763C8CB3}" destId="{4BC3FC39-F552-4817-858E-45F17D5D8D8F}" srcOrd="0" destOrd="0" presId="urn:microsoft.com/office/officeart/2005/8/layout/vList6"/>
    <dgm:cxn modelId="{B52C7F8C-BA4E-44CD-BBDA-CF7083955115}" type="presParOf" srcId="{CAD22708-9072-40B5-948A-B966763C8CB3}" destId="{920EC1D2-E4D6-4686-9ED6-743FA00DB48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9F3B18-C01F-4CA3-82BE-4004D0E0B7D7}" type="doc">
      <dgm:prSet loTypeId="urn:microsoft.com/office/officeart/2005/8/layout/cycle8" loCatId="cycle" qsTypeId="urn:microsoft.com/office/officeart/2005/8/quickstyle/3d2" qsCatId="3D" csTypeId="urn:microsoft.com/office/officeart/2005/8/colors/accent1_2" csCatId="accent1" phldr="1"/>
      <dgm:spPr/>
    </dgm:pt>
    <dgm:pt modelId="{DB47FF17-193C-4D44-9912-26BA31BD9FDB}">
      <dgm:prSet phldrT="[Текст]" custT="1"/>
      <dgm:spPr/>
      <dgm:t>
        <a:bodyPr/>
        <a:lstStyle/>
        <a:p>
          <a:r>
            <a:rPr lang="ru-RU" sz="2200" dirty="0" smtClean="0"/>
            <a:t>воспитание</a:t>
          </a:r>
          <a:endParaRPr lang="ru-RU" sz="2200" dirty="0"/>
        </a:p>
      </dgm:t>
    </dgm:pt>
    <dgm:pt modelId="{C4A07F38-10A3-4503-BFA2-FECA20128E33}" type="parTrans" cxnId="{51247F1A-B267-4A17-A57B-DE0771401049}">
      <dgm:prSet/>
      <dgm:spPr/>
      <dgm:t>
        <a:bodyPr/>
        <a:lstStyle/>
        <a:p>
          <a:endParaRPr lang="ru-RU"/>
        </a:p>
      </dgm:t>
    </dgm:pt>
    <dgm:pt modelId="{7B902BDE-B63A-4A66-B13B-52A5F2A861C9}" type="sibTrans" cxnId="{51247F1A-B267-4A17-A57B-DE0771401049}">
      <dgm:prSet/>
      <dgm:spPr/>
      <dgm:t>
        <a:bodyPr/>
        <a:lstStyle/>
        <a:p>
          <a:endParaRPr lang="ru-RU"/>
        </a:p>
      </dgm:t>
    </dgm:pt>
    <dgm:pt modelId="{FB3ABAB7-D7DE-4C18-8F42-EDB74F3BDC83}">
      <dgm:prSet phldrT="[Текст]"/>
      <dgm:spPr/>
      <dgm:t>
        <a:bodyPr/>
        <a:lstStyle/>
        <a:p>
          <a:r>
            <a:rPr lang="ru-RU" dirty="0" smtClean="0"/>
            <a:t>развитие</a:t>
          </a:r>
          <a:endParaRPr lang="ru-RU" dirty="0"/>
        </a:p>
      </dgm:t>
    </dgm:pt>
    <dgm:pt modelId="{E34F366F-1E5C-4BCA-8D6E-07F386EC735C}" type="parTrans" cxnId="{3A696760-D53F-4FAA-B90B-510BA2CCC4C9}">
      <dgm:prSet/>
      <dgm:spPr/>
      <dgm:t>
        <a:bodyPr/>
        <a:lstStyle/>
        <a:p>
          <a:endParaRPr lang="ru-RU"/>
        </a:p>
      </dgm:t>
    </dgm:pt>
    <dgm:pt modelId="{BC014284-0A83-4018-8350-F5D780075D9D}" type="sibTrans" cxnId="{3A696760-D53F-4FAA-B90B-510BA2CCC4C9}">
      <dgm:prSet/>
      <dgm:spPr/>
      <dgm:t>
        <a:bodyPr/>
        <a:lstStyle/>
        <a:p>
          <a:endParaRPr lang="ru-RU"/>
        </a:p>
      </dgm:t>
    </dgm:pt>
    <dgm:pt modelId="{E726908D-97FC-49A6-A0BF-0450BE37CA20}">
      <dgm:prSet phldrT="[Текст]"/>
      <dgm:spPr/>
      <dgm:t>
        <a:bodyPr/>
        <a:lstStyle/>
        <a:p>
          <a:r>
            <a:rPr lang="ru-RU" dirty="0" smtClean="0"/>
            <a:t>обучение</a:t>
          </a:r>
          <a:endParaRPr lang="ru-RU" dirty="0"/>
        </a:p>
      </dgm:t>
    </dgm:pt>
    <dgm:pt modelId="{D9A64B72-0B10-4DE6-B299-D91925FC8BB7}" type="parTrans" cxnId="{CD7B99D5-0984-47BA-9192-1DDF0E4330D3}">
      <dgm:prSet/>
      <dgm:spPr/>
      <dgm:t>
        <a:bodyPr/>
        <a:lstStyle/>
        <a:p>
          <a:endParaRPr lang="ru-RU"/>
        </a:p>
      </dgm:t>
    </dgm:pt>
    <dgm:pt modelId="{536F1E7B-D73B-4CF1-BD9C-06A73F403A9E}" type="sibTrans" cxnId="{CD7B99D5-0984-47BA-9192-1DDF0E4330D3}">
      <dgm:prSet/>
      <dgm:spPr/>
      <dgm:t>
        <a:bodyPr/>
        <a:lstStyle/>
        <a:p>
          <a:endParaRPr lang="ru-RU"/>
        </a:p>
      </dgm:t>
    </dgm:pt>
    <dgm:pt modelId="{8E85928A-4989-4639-B883-9847F6BA30A1}" type="pres">
      <dgm:prSet presAssocID="{C89F3B18-C01F-4CA3-82BE-4004D0E0B7D7}" presName="compositeShape" presStyleCnt="0">
        <dgm:presLayoutVars>
          <dgm:chMax val="7"/>
          <dgm:dir/>
          <dgm:resizeHandles val="exact"/>
        </dgm:presLayoutVars>
      </dgm:prSet>
      <dgm:spPr/>
    </dgm:pt>
    <dgm:pt modelId="{D2DFEB11-AE8F-4A01-A904-554DC5C992CA}" type="pres">
      <dgm:prSet presAssocID="{C89F3B18-C01F-4CA3-82BE-4004D0E0B7D7}" presName="wedge1" presStyleLbl="node1" presStyleIdx="0" presStyleCnt="3" custScaleX="122233" custScaleY="103112" custLinFactNeighborX="1646" custLinFactNeighborY="-1982"/>
      <dgm:spPr/>
      <dgm:t>
        <a:bodyPr/>
        <a:lstStyle/>
        <a:p>
          <a:endParaRPr lang="ru-RU"/>
        </a:p>
      </dgm:t>
    </dgm:pt>
    <dgm:pt modelId="{2DC8F70E-C3E2-4C65-8A3E-3793B8DFD900}" type="pres">
      <dgm:prSet presAssocID="{C89F3B18-C01F-4CA3-82BE-4004D0E0B7D7}" presName="dummy1a" presStyleCnt="0"/>
      <dgm:spPr/>
    </dgm:pt>
    <dgm:pt modelId="{460FFD68-0A08-470E-AFB4-D4FF4332A9A8}" type="pres">
      <dgm:prSet presAssocID="{C89F3B18-C01F-4CA3-82BE-4004D0E0B7D7}" presName="dummy1b" presStyleCnt="0"/>
      <dgm:spPr/>
    </dgm:pt>
    <dgm:pt modelId="{F1382C67-A451-4820-91B7-A02A00030B88}" type="pres">
      <dgm:prSet presAssocID="{C89F3B18-C01F-4CA3-82BE-4004D0E0B7D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FCDF09-FFAA-42BE-8A12-E3A5CD065F08}" type="pres">
      <dgm:prSet presAssocID="{C89F3B18-C01F-4CA3-82BE-4004D0E0B7D7}" presName="wedge2" presStyleLbl="node1" presStyleIdx="1" presStyleCnt="3"/>
      <dgm:spPr/>
      <dgm:t>
        <a:bodyPr/>
        <a:lstStyle/>
        <a:p>
          <a:endParaRPr lang="ru-RU"/>
        </a:p>
      </dgm:t>
    </dgm:pt>
    <dgm:pt modelId="{9A912A27-6BC8-4B7A-B743-2A7FD8AC4CD7}" type="pres">
      <dgm:prSet presAssocID="{C89F3B18-C01F-4CA3-82BE-4004D0E0B7D7}" presName="dummy2a" presStyleCnt="0"/>
      <dgm:spPr/>
    </dgm:pt>
    <dgm:pt modelId="{48E97EBF-EDA5-46FB-8469-F464020D4073}" type="pres">
      <dgm:prSet presAssocID="{C89F3B18-C01F-4CA3-82BE-4004D0E0B7D7}" presName="dummy2b" presStyleCnt="0"/>
      <dgm:spPr/>
    </dgm:pt>
    <dgm:pt modelId="{225EA042-4E0D-4BAD-AE2F-29E0C5644B90}" type="pres">
      <dgm:prSet presAssocID="{C89F3B18-C01F-4CA3-82BE-4004D0E0B7D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120DF7-5C02-4C43-B93E-DBD02DD0A291}" type="pres">
      <dgm:prSet presAssocID="{C89F3B18-C01F-4CA3-82BE-4004D0E0B7D7}" presName="wedge3" presStyleLbl="node1" presStyleIdx="2" presStyleCnt="3"/>
      <dgm:spPr/>
      <dgm:t>
        <a:bodyPr/>
        <a:lstStyle/>
        <a:p>
          <a:endParaRPr lang="ru-RU"/>
        </a:p>
      </dgm:t>
    </dgm:pt>
    <dgm:pt modelId="{66A17A75-16BF-46FA-9313-A3599F583BF3}" type="pres">
      <dgm:prSet presAssocID="{C89F3B18-C01F-4CA3-82BE-4004D0E0B7D7}" presName="dummy3a" presStyleCnt="0"/>
      <dgm:spPr/>
    </dgm:pt>
    <dgm:pt modelId="{FE9C47F8-B3FD-419F-8308-7AC481EDF985}" type="pres">
      <dgm:prSet presAssocID="{C89F3B18-C01F-4CA3-82BE-4004D0E0B7D7}" presName="dummy3b" presStyleCnt="0"/>
      <dgm:spPr/>
    </dgm:pt>
    <dgm:pt modelId="{33F982A9-05B7-43EB-9415-5CB27D60E611}" type="pres">
      <dgm:prSet presAssocID="{C89F3B18-C01F-4CA3-82BE-4004D0E0B7D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CA8246-5FEC-42EF-A7E8-6FB8CF81C350}" type="pres">
      <dgm:prSet presAssocID="{7B902BDE-B63A-4A66-B13B-52A5F2A861C9}" presName="arrowWedge1" presStyleLbl="fgSibTrans2D1" presStyleIdx="0" presStyleCnt="3" custScaleX="108146" custLinFactNeighborX="4250" custLinFactNeighborY="2797"/>
      <dgm:spPr/>
    </dgm:pt>
    <dgm:pt modelId="{002E13E8-056D-441B-A31B-9EB769F6D6F5}" type="pres">
      <dgm:prSet presAssocID="{BC014284-0A83-4018-8350-F5D780075D9D}" presName="arrowWedge2" presStyleLbl="fgSibTrans2D1" presStyleIdx="1" presStyleCnt="3"/>
      <dgm:spPr/>
    </dgm:pt>
    <dgm:pt modelId="{064050CF-8427-4D06-9ED5-AFA40CBF9942}" type="pres">
      <dgm:prSet presAssocID="{536F1E7B-D73B-4CF1-BD9C-06A73F403A9E}" presName="arrowWedge3" presStyleLbl="fgSibTrans2D1" presStyleIdx="2" presStyleCnt="3"/>
      <dgm:spPr/>
    </dgm:pt>
  </dgm:ptLst>
  <dgm:cxnLst>
    <dgm:cxn modelId="{54C3C015-47CF-4A15-B48D-729D443C7AC6}" type="presOf" srcId="{DB47FF17-193C-4D44-9912-26BA31BD9FDB}" destId="{F1382C67-A451-4820-91B7-A02A00030B88}" srcOrd="1" destOrd="0" presId="urn:microsoft.com/office/officeart/2005/8/layout/cycle8"/>
    <dgm:cxn modelId="{6BFAB385-3710-4719-9D04-B5728F2C9E9F}" type="presOf" srcId="{E726908D-97FC-49A6-A0BF-0450BE37CA20}" destId="{33F982A9-05B7-43EB-9415-5CB27D60E611}" srcOrd="1" destOrd="0" presId="urn:microsoft.com/office/officeart/2005/8/layout/cycle8"/>
    <dgm:cxn modelId="{CD7B99D5-0984-47BA-9192-1DDF0E4330D3}" srcId="{C89F3B18-C01F-4CA3-82BE-4004D0E0B7D7}" destId="{E726908D-97FC-49A6-A0BF-0450BE37CA20}" srcOrd="2" destOrd="0" parTransId="{D9A64B72-0B10-4DE6-B299-D91925FC8BB7}" sibTransId="{536F1E7B-D73B-4CF1-BD9C-06A73F403A9E}"/>
    <dgm:cxn modelId="{B366CB14-32F7-4F74-BECA-27AA9ACA0F66}" type="presOf" srcId="{E726908D-97FC-49A6-A0BF-0450BE37CA20}" destId="{53120DF7-5C02-4C43-B93E-DBD02DD0A291}" srcOrd="0" destOrd="0" presId="urn:microsoft.com/office/officeart/2005/8/layout/cycle8"/>
    <dgm:cxn modelId="{9579233C-F4A9-480E-9A0C-D694658246F7}" type="presOf" srcId="{C89F3B18-C01F-4CA3-82BE-4004D0E0B7D7}" destId="{8E85928A-4989-4639-B883-9847F6BA30A1}" srcOrd="0" destOrd="0" presId="urn:microsoft.com/office/officeart/2005/8/layout/cycle8"/>
    <dgm:cxn modelId="{5DCDC676-A07F-4343-8DE7-0416BAF8ABAA}" type="presOf" srcId="{FB3ABAB7-D7DE-4C18-8F42-EDB74F3BDC83}" destId="{FBFCDF09-FFAA-42BE-8A12-E3A5CD065F08}" srcOrd="0" destOrd="0" presId="urn:microsoft.com/office/officeart/2005/8/layout/cycle8"/>
    <dgm:cxn modelId="{3A696760-D53F-4FAA-B90B-510BA2CCC4C9}" srcId="{C89F3B18-C01F-4CA3-82BE-4004D0E0B7D7}" destId="{FB3ABAB7-D7DE-4C18-8F42-EDB74F3BDC83}" srcOrd="1" destOrd="0" parTransId="{E34F366F-1E5C-4BCA-8D6E-07F386EC735C}" sibTransId="{BC014284-0A83-4018-8350-F5D780075D9D}"/>
    <dgm:cxn modelId="{B3000E72-6EBA-4BBE-8D3C-33C7FE54664E}" type="presOf" srcId="{FB3ABAB7-D7DE-4C18-8F42-EDB74F3BDC83}" destId="{225EA042-4E0D-4BAD-AE2F-29E0C5644B90}" srcOrd="1" destOrd="0" presId="urn:microsoft.com/office/officeart/2005/8/layout/cycle8"/>
    <dgm:cxn modelId="{ABFAE22D-93D6-4F25-AF42-12ACBBF098F3}" type="presOf" srcId="{DB47FF17-193C-4D44-9912-26BA31BD9FDB}" destId="{D2DFEB11-AE8F-4A01-A904-554DC5C992CA}" srcOrd="0" destOrd="0" presId="urn:microsoft.com/office/officeart/2005/8/layout/cycle8"/>
    <dgm:cxn modelId="{51247F1A-B267-4A17-A57B-DE0771401049}" srcId="{C89F3B18-C01F-4CA3-82BE-4004D0E0B7D7}" destId="{DB47FF17-193C-4D44-9912-26BA31BD9FDB}" srcOrd="0" destOrd="0" parTransId="{C4A07F38-10A3-4503-BFA2-FECA20128E33}" sibTransId="{7B902BDE-B63A-4A66-B13B-52A5F2A861C9}"/>
    <dgm:cxn modelId="{7E767EDE-4BA4-46B8-A370-DC9CD782EFF6}" type="presParOf" srcId="{8E85928A-4989-4639-B883-9847F6BA30A1}" destId="{D2DFEB11-AE8F-4A01-A904-554DC5C992CA}" srcOrd="0" destOrd="0" presId="urn:microsoft.com/office/officeart/2005/8/layout/cycle8"/>
    <dgm:cxn modelId="{F8ABEBB3-2978-410A-9468-43B0F8E4209C}" type="presParOf" srcId="{8E85928A-4989-4639-B883-9847F6BA30A1}" destId="{2DC8F70E-C3E2-4C65-8A3E-3793B8DFD900}" srcOrd="1" destOrd="0" presId="urn:microsoft.com/office/officeart/2005/8/layout/cycle8"/>
    <dgm:cxn modelId="{CD276139-02CB-4A50-A543-592749EA99F0}" type="presParOf" srcId="{8E85928A-4989-4639-B883-9847F6BA30A1}" destId="{460FFD68-0A08-470E-AFB4-D4FF4332A9A8}" srcOrd="2" destOrd="0" presId="urn:microsoft.com/office/officeart/2005/8/layout/cycle8"/>
    <dgm:cxn modelId="{F1B9BE4B-3FD7-4417-A426-C09A620E0DBB}" type="presParOf" srcId="{8E85928A-4989-4639-B883-9847F6BA30A1}" destId="{F1382C67-A451-4820-91B7-A02A00030B88}" srcOrd="3" destOrd="0" presId="urn:microsoft.com/office/officeart/2005/8/layout/cycle8"/>
    <dgm:cxn modelId="{C81C8EDF-9641-4579-8001-F726AD719E3A}" type="presParOf" srcId="{8E85928A-4989-4639-B883-9847F6BA30A1}" destId="{FBFCDF09-FFAA-42BE-8A12-E3A5CD065F08}" srcOrd="4" destOrd="0" presId="urn:microsoft.com/office/officeart/2005/8/layout/cycle8"/>
    <dgm:cxn modelId="{1F901B56-1244-486D-9886-21C1891E93DB}" type="presParOf" srcId="{8E85928A-4989-4639-B883-9847F6BA30A1}" destId="{9A912A27-6BC8-4B7A-B743-2A7FD8AC4CD7}" srcOrd="5" destOrd="0" presId="urn:microsoft.com/office/officeart/2005/8/layout/cycle8"/>
    <dgm:cxn modelId="{BC486490-C3AC-4A7C-9885-FBD8F9E5FE6C}" type="presParOf" srcId="{8E85928A-4989-4639-B883-9847F6BA30A1}" destId="{48E97EBF-EDA5-46FB-8469-F464020D4073}" srcOrd="6" destOrd="0" presId="urn:microsoft.com/office/officeart/2005/8/layout/cycle8"/>
    <dgm:cxn modelId="{85501049-EB8D-4E6E-8D47-E8A77B0E8808}" type="presParOf" srcId="{8E85928A-4989-4639-B883-9847F6BA30A1}" destId="{225EA042-4E0D-4BAD-AE2F-29E0C5644B90}" srcOrd="7" destOrd="0" presId="urn:microsoft.com/office/officeart/2005/8/layout/cycle8"/>
    <dgm:cxn modelId="{DDBDAB54-C10E-4B3B-BC23-F327CC8D8212}" type="presParOf" srcId="{8E85928A-4989-4639-B883-9847F6BA30A1}" destId="{53120DF7-5C02-4C43-B93E-DBD02DD0A291}" srcOrd="8" destOrd="0" presId="urn:microsoft.com/office/officeart/2005/8/layout/cycle8"/>
    <dgm:cxn modelId="{0C48716A-FD8E-48A7-A7A5-765B3FA54119}" type="presParOf" srcId="{8E85928A-4989-4639-B883-9847F6BA30A1}" destId="{66A17A75-16BF-46FA-9313-A3599F583BF3}" srcOrd="9" destOrd="0" presId="urn:microsoft.com/office/officeart/2005/8/layout/cycle8"/>
    <dgm:cxn modelId="{2CB9D8A9-33E2-4594-BAA6-513DDD377D58}" type="presParOf" srcId="{8E85928A-4989-4639-B883-9847F6BA30A1}" destId="{FE9C47F8-B3FD-419F-8308-7AC481EDF985}" srcOrd="10" destOrd="0" presId="urn:microsoft.com/office/officeart/2005/8/layout/cycle8"/>
    <dgm:cxn modelId="{3FB77965-9229-4964-A6DF-1212FF31CE50}" type="presParOf" srcId="{8E85928A-4989-4639-B883-9847F6BA30A1}" destId="{33F982A9-05B7-43EB-9415-5CB27D60E611}" srcOrd="11" destOrd="0" presId="urn:microsoft.com/office/officeart/2005/8/layout/cycle8"/>
    <dgm:cxn modelId="{34E93051-6038-41C1-9706-AF5C6C81F0B0}" type="presParOf" srcId="{8E85928A-4989-4639-B883-9847F6BA30A1}" destId="{1ECA8246-5FEC-42EF-A7E8-6FB8CF81C350}" srcOrd="12" destOrd="0" presId="urn:microsoft.com/office/officeart/2005/8/layout/cycle8"/>
    <dgm:cxn modelId="{CC18AE3F-DD26-403C-804D-1340C925C783}" type="presParOf" srcId="{8E85928A-4989-4639-B883-9847F6BA30A1}" destId="{002E13E8-056D-441B-A31B-9EB769F6D6F5}" srcOrd="13" destOrd="0" presId="urn:microsoft.com/office/officeart/2005/8/layout/cycle8"/>
    <dgm:cxn modelId="{2121200A-C03C-44FB-AE12-E473443B9BED}" type="presParOf" srcId="{8E85928A-4989-4639-B883-9847F6BA30A1}" destId="{064050CF-8427-4D06-9ED5-AFA40CBF994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0D5F0C-62DC-461D-8CCF-64F9C3041034}" type="doc">
      <dgm:prSet loTypeId="urn:microsoft.com/office/officeart/2005/8/layout/hProcess9" loCatId="process" qsTypeId="urn:microsoft.com/office/officeart/2005/8/quickstyle/3d5" qsCatId="3D" csTypeId="urn:microsoft.com/office/officeart/2005/8/colors/accent1_2" csCatId="accent1" phldr="1"/>
      <dgm:spPr/>
    </dgm:pt>
    <dgm:pt modelId="{5A085443-7201-4A34-AB9D-807E907CF606}">
      <dgm:prSet phldrT="[Текст]" custT="1"/>
      <dgm:spPr/>
      <dgm:t>
        <a:bodyPr/>
        <a:lstStyle/>
        <a:p>
          <a:r>
            <a:rPr lang="ru-RU" sz="2400" dirty="0" err="1" smtClean="0"/>
            <a:t>Общепользова</a:t>
          </a:r>
          <a:endParaRPr lang="ru-RU" sz="2400" dirty="0" smtClean="0"/>
        </a:p>
        <a:p>
          <a:r>
            <a:rPr lang="ru-RU" sz="2400" dirty="0" err="1" smtClean="0"/>
            <a:t>тельская</a:t>
          </a:r>
          <a:endParaRPr lang="ru-RU" sz="2400" dirty="0"/>
        </a:p>
      </dgm:t>
    </dgm:pt>
    <dgm:pt modelId="{4D85F64F-DA02-485D-91E4-7BF16FD4F1E9}" type="parTrans" cxnId="{504C9DF5-AD51-4847-8046-A45517574CD3}">
      <dgm:prSet/>
      <dgm:spPr/>
      <dgm:t>
        <a:bodyPr/>
        <a:lstStyle/>
        <a:p>
          <a:endParaRPr lang="ru-RU"/>
        </a:p>
      </dgm:t>
    </dgm:pt>
    <dgm:pt modelId="{9A5FF6AF-6F07-4DBA-8A1F-8F24F360553B}" type="sibTrans" cxnId="{504C9DF5-AD51-4847-8046-A45517574CD3}">
      <dgm:prSet/>
      <dgm:spPr/>
      <dgm:t>
        <a:bodyPr/>
        <a:lstStyle/>
        <a:p>
          <a:endParaRPr lang="ru-RU"/>
        </a:p>
      </dgm:t>
    </dgm:pt>
    <dgm:pt modelId="{5893DE87-A462-4879-9EF9-95496DD5CB91}">
      <dgm:prSet phldrT="[Текст]" custT="1"/>
      <dgm:spPr/>
      <dgm:t>
        <a:bodyPr/>
        <a:lstStyle/>
        <a:p>
          <a:r>
            <a:rPr lang="ru-RU" sz="2400" dirty="0" err="1" smtClean="0"/>
            <a:t>Общепедагоги</a:t>
          </a:r>
          <a:endParaRPr lang="ru-RU" sz="2400" dirty="0" smtClean="0"/>
        </a:p>
        <a:p>
          <a:r>
            <a:rPr lang="ru-RU" sz="2400" dirty="0" err="1" smtClean="0"/>
            <a:t>ческая</a:t>
          </a:r>
          <a:endParaRPr lang="ru-RU" sz="2400" dirty="0"/>
        </a:p>
      </dgm:t>
    </dgm:pt>
    <dgm:pt modelId="{7A218A82-D87B-44B0-814E-9EA47A98A417}" type="parTrans" cxnId="{7D6A18D0-9772-413B-9A35-E8958066C0D0}">
      <dgm:prSet/>
      <dgm:spPr/>
      <dgm:t>
        <a:bodyPr/>
        <a:lstStyle/>
        <a:p>
          <a:endParaRPr lang="ru-RU"/>
        </a:p>
      </dgm:t>
    </dgm:pt>
    <dgm:pt modelId="{6D874E7C-C44D-4527-97E7-EEB2314FCFBA}" type="sibTrans" cxnId="{7D6A18D0-9772-413B-9A35-E8958066C0D0}">
      <dgm:prSet/>
      <dgm:spPr/>
      <dgm:t>
        <a:bodyPr/>
        <a:lstStyle/>
        <a:p>
          <a:endParaRPr lang="ru-RU"/>
        </a:p>
      </dgm:t>
    </dgm:pt>
    <dgm:pt modelId="{3D1CB032-E7AC-4B3B-9242-D8FD805AA96C}">
      <dgm:prSet phldrT="[Текст]"/>
      <dgm:spPr/>
      <dgm:t>
        <a:bodyPr/>
        <a:lstStyle/>
        <a:p>
          <a:r>
            <a:rPr lang="ru-RU" dirty="0" smtClean="0"/>
            <a:t>Предметно-педагогическая</a:t>
          </a:r>
          <a:endParaRPr lang="ru-RU" dirty="0"/>
        </a:p>
      </dgm:t>
    </dgm:pt>
    <dgm:pt modelId="{E337EDDB-5390-410E-9D8B-1D4F40881D67}" type="parTrans" cxnId="{5B1986B7-9B24-4C43-9016-B67A5CB8EBE9}">
      <dgm:prSet/>
      <dgm:spPr/>
      <dgm:t>
        <a:bodyPr/>
        <a:lstStyle/>
        <a:p>
          <a:endParaRPr lang="ru-RU"/>
        </a:p>
      </dgm:t>
    </dgm:pt>
    <dgm:pt modelId="{FC2A002B-9DFE-4FD8-90AA-93D2E57D3023}" type="sibTrans" cxnId="{5B1986B7-9B24-4C43-9016-B67A5CB8EBE9}">
      <dgm:prSet/>
      <dgm:spPr/>
      <dgm:t>
        <a:bodyPr/>
        <a:lstStyle/>
        <a:p>
          <a:endParaRPr lang="ru-RU"/>
        </a:p>
      </dgm:t>
    </dgm:pt>
    <dgm:pt modelId="{80B97F2B-3918-45E4-BE4A-2BF16F47AD0D}" type="pres">
      <dgm:prSet presAssocID="{5B0D5F0C-62DC-461D-8CCF-64F9C3041034}" presName="CompostProcess" presStyleCnt="0">
        <dgm:presLayoutVars>
          <dgm:dir/>
          <dgm:resizeHandles val="exact"/>
        </dgm:presLayoutVars>
      </dgm:prSet>
      <dgm:spPr/>
    </dgm:pt>
    <dgm:pt modelId="{1645711E-2645-4F27-A838-0A927AC3B9E3}" type="pres">
      <dgm:prSet presAssocID="{5B0D5F0C-62DC-461D-8CCF-64F9C3041034}" presName="arrow" presStyleLbl="bgShp" presStyleIdx="0" presStyleCnt="1"/>
      <dgm:spPr/>
    </dgm:pt>
    <dgm:pt modelId="{AEB4079D-9EAE-4D4A-8F48-7BB6B47015E0}" type="pres">
      <dgm:prSet presAssocID="{5B0D5F0C-62DC-461D-8CCF-64F9C3041034}" presName="linearProcess" presStyleCnt="0"/>
      <dgm:spPr/>
    </dgm:pt>
    <dgm:pt modelId="{43D02924-F8E0-4C08-9F98-B21B905D851E}" type="pres">
      <dgm:prSet presAssocID="{5A085443-7201-4A34-AB9D-807E907CF60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6A91EE-C809-4892-952C-068F4DFE13F7}" type="pres">
      <dgm:prSet presAssocID="{9A5FF6AF-6F07-4DBA-8A1F-8F24F360553B}" presName="sibTrans" presStyleCnt="0"/>
      <dgm:spPr/>
    </dgm:pt>
    <dgm:pt modelId="{9682D07F-95DA-450A-A06E-EA78FD1B5A9D}" type="pres">
      <dgm:prSet presAssocID="{5893DE87-A462-4879-9EF9-95496DD5CB9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57350-CA92-4E72-900A-0EB5DD4977D4}" type="pres">
      <dgm:prSet presAssocID="{6D874E7C-C44D-4527-97E7-EEB2314FCFBA}" presName="sibTrans" presStyleCnt="0"/>
      <dgm:spPr/>
    </dgm:pt>
    <dgm:pt modelId="{AF0740F2-990E-4370-82B4-8E226AF0D9F7}" type="pres">
      <dgm:prSet presAssocID="{3D1CB032-E7AC-4B3B-9242-D8FD805AA96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4C9DF5-AD51-4847-8046-A45517574CD3}" srcId="{5B0D5F0C-62DC-461D-8CCF-64F9C3041034}" destId="{5A085443-7201-4A34-AB9D-807E907CF606}" srcOrd="0" destOrd="0" parTransId="{4D85F64F-DA02-485D-91E4-7BF16FD4F1E9}" sibTransId="{9A5FF6AF-6F07-4DBA-8A1F-8F24F360553B}"/>
    <dgm:cxn modelId="{515270AA-931A-4D9C-9AD2-3E671E7F07DB}" type="presOf" srcId="{5A085443-7201-4A34-AB9D-807E907CF606}" destId="{43D02924-F8E0-4C08-9F98-B21B905D851E}" srcOrd="0" destOrd="0" presId="urn:microsoft.com/office/officeart/2005/8/layout/hProcess9"/>
    <dgm:cxn modelId="{3D748355-5EFD-40E5-968F-15B8473E8B4D}" type="presOf" srcId="{3D1CB032-E7AC-4B3B-9242-D8FD805AA96C}" destId="{AF0740F2-990E-4370-82B4-8E226AF0D9F7}" srcOrd="0" destOrd="0" presId="urn:microsoft.com/office/officeart/2005/8/layout/hProcess9"/>
    <dgm:cxn modelId="{5B1986B7-9B24-4C43-9016-B67A5CB8EBE9}" srcId="{5B0D5F0C-62DC-461D-8CCF-64F9C3041034}" destId="{3D1CB032-E7AC-4B3B-9242-D8FD805AA96C}" srcOrd="2" destOrd="0" parTransId="{E337EDDB-5390-410E-9D8B-1D4F40881D67}" sibTransId="{FC2A002B-9DFE-4FD8-90AA-93D2E57D3023}"/>
    <dgm:cxn modelId="{7D6A18D0-9772-413B-9A35-E8958066C0D0}" srcId="{5B0D5F0C-62DC-461D-8CCF-64F9C3041034}" destId="{5893DE87-A462-4879-9EF9-95496DD5CB91}" srcOrd="1" destOrd="0" parTransId="{7A218A82-D87B-44B0-814E-9EA47A98A417}" sibTransId="{6D874E7C-C44D-4527-97E7-EEB2314FCFBA}"/>
    <dgm:cxn modelId="{1B10DB21-E9A8-4797-81C8-F4D830479940}" type="presOf" srcId="{5B0D5F0C-62DC-461D-8CCF-64F9C3041034}" destId="{80B97F2B-3918-45E4-BE4A-2BF16F47AD0D}" srcOrd="0" destOrd="0" presId="urn:microsoft.com/office/officeart/2005/8/layout/hProcess9"/>
    <dgm:cxn modelId="{7F516246-B981-46D4-A159-D5A16885E024}" type="presOf" srcId="{5893DE87-A462-4879-9EF9-95496DD5CB91}" destId="{9682D07F-95DA-450A-A06E-EA78FD1B5A9D}" srcOrd="0" destOrd="0" presId="urn:microsoft.com/office/officeart/2005/8/layout/hProcess9"/>
    <dgm:cxn modelId="{57DF7623-EDD9-48C7-A85C-7EBDB6E8F85A}" type="presParOf" srcId="{80B97F2B-3918-45E4-BE4A-2BF16F47AD0D}" destId="{1645711E-2645-4F27-A838-0A927AC3B9E3}" srcOrd="0" destOrd="0" presId="urn:microsoft.com/office/officeart/2005/8/layout/hProcess9"/>
    <dgm:cxn modelId="{4B612AE0-B5B6-4FF7-99F2-1880081BC4B0}" type="presParOf" srcId="{80B97F2B-3918-45E4-BE4A-2BF16F47AD0D}" destId="{AEB4079D-9EAE-4D4A-8F48-7BB6B47015E0}" srcOrd="1" destOrd="0" presId="urn:microsoft.com/office/officeart/2005/8/layout/hProcess9"/>
    <dgm:cxn modelId="{7FCCABD6-9B04-4A9B-8250-2E9292076665}" type="presParOf" srcId="{AEB4079D-9EAE-4D4A-8F48-7BB6B47015E0}" destId="{43D02924-F8E0-4C08-9F98-B21B905D851E}" srcOrd="0" destOrd="0" presId="urn:microsoft.com/office/officeart/2005/8/layout/hProcess9"/>
    <dgm:cxn modelId="{33828127-191E-460D-A296-EF0F96D44631}" type="presParOf" srcId="{AEB4079D-9EAE-4D4A-8F48-7BB6B47015E0}" destId="{FF6A91EE-C809-4892-952C-068F4DFE13F7}" srcOrd="1" destOrd="0" presId="urn:microsoft.com/office/officeart/2005/8/layout/hProcess9"/>
    <dgm:cxn modelId="{6857CB29-F6AD-4F59-9212-8A9FB0C06222}" type="presParOf" srcId="{AEB4079D-9EAE-4D4A-8F48-7BB6B47015E0}" destId="{9682D07F-95DA-450A-A06E-EA78FD1B5A9D}" srcOrd="2" destOrd="0" presId="urn:microsoft.com/office/officeart/2005/8/layout/hProcess9"/>
    <dgm:cxn modelId="{B9D32535-B66C-4429-AED3-E4F787EB495F}" type="presParOf" srcId="{AEB4079D-9EAE-4D4A-8F48-7BB6B47015E0}" destId="{29257350-CA92-4E72-900A-0EB5DD4977D4}" srcOrd="3" destOrd="0" presId="urn:microsoft.com/office/officeart/2005/8/layout/hProcess9"/>
    <dgm:cxn modelId="{5AF55BCE-9CDF-4D5F-AA5A-A824C972382E}" type="presParOf" srcId="{AEB4079D-9EAE-4D4A-8F48-7BB6B47015E0}" destId="{AF0740F2-990E-4370-82B4-8E226AF0D9F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D9B8011-AA0A-4A23-81D4-15C80CD6ACE1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FE0B8F8-880E-4DCF-AF31-C38EE3FA8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yandsearch?source=wiz&amp;fp=0&amp;img_url=http://moikonspekty.ru/wp-content/uploads/2013/02/20_1.gif&amp;text=%D0%BF%D1%80%D0%BE%D1%84%D0%B5%D1%81%D1%81%D0%B8%D0%BE%D0%BD%D0%B0%D0%BB%D1%8C%D0%BD%D1%8B%D0%B9%20%D1%81%D1%82%D0%B0%D0%BD%D0%B4%D0%B0%D1%80%D1%82%20%D0%BF%D0%B5%D0%B4%D0%B0%D0%B3%D0%BE%D0%B3%D0%B0%20%D0%BA%D0%B0%D1%80%D1%82%D0%B8%D0%BD%D0%BA%D0%B8&amp;noreask=1&amp;pos=15&amp;lr=213&amp;rpt=simag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source=wiz&amp;fp=0&amp;img_url=http://www.novayagazeta.ru/storage/c/2012/10/30/1351803013_885881_8.png&amp;text=%D0%BF%D1%80%D0%BE%D1%84%D0%B5%D1%81%D1%81%D0%B8%D0%BE%D0%BD%D0%B0%D0%BB%D1%8C%D0%BD%D1%8B%D0%B9%20%D1%81%D1%82%D0%B0%D0%BD%D0%B4%D0%B0%D1%80%D1%82%20%D0%BF%D0%B5%D0%B4%D0%B0%D0%B3%D0%BE%D0%B3%D0%B0%20%D0%BA%D0%B0%D1%80%D1%82%D0%B8%D0%BD%D0%BA%D0%B8&amp;noreask=1&amp;pos=16&amp;lr=213&amp;rpt=simag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source=wiz&amp;fp=0&amp;img_url=http://www.ug.ru/uploads/images/news/6924/large/%D0%9C%D0%B8%D0%BD%D0%BE%D0%B1%D0%BD%D0%B0%D1%83%D0%BA%D0%B8%20%D0%A0%D0%A4%20%D0%BF%D1%80%D0%B8%D0%B3%D0%BB%D0%B0%D1%88%D0%B0%D0%B5%D1%82%20%D0%BA%20%D0%B4%D0%B8%D1%81%D0%BA%D1%83%D1%81%D1%81%D0%B8%D0%B8%20%D0%B2%D1%81%D0%B5%D1%85%20%D0%B6%D0%B5%D0%BB%D0%B0%D1%8E%D1%89%D0%B8%D1%85.JPG&amp;text=%D0%BF%D1%80%D0%BE%D1%84%D0%B5%D1%81%D1%81%D0%B8%D0%BE%D0%BD%D0%B0%D0%BB%D1%8C%D0%BD%D1%8B%D0%B9%20%D1%81%D1%82%D0%B0%D0%BD%D0%B4%D0%B0%D1%80%D1%82%20%D0%BF%D0%B5%D0%B4%D0%B0%D0%B3%D0%BE%D0%B3%D0%B0%20%D0%BA%D0%B0%D1%80%D1%82%D0%B8%D0%BD%D0%BA%D0%B8&amp;noreask=1&amp;pos=18&amp;lr=213&amp;rpt=simag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yandex.ru/yandsearch?source=wiz&amp;fp=0&amp;img_url=http://www.mvschool.ru/pro.jpg&amp;text=%D0%BF%D1%80%D0%BE%D1%84%D0%B5%D1%81%D1%81%D0%B8%D0%BE%D0%BD%D0%B0%D0%BB%D1%8C%D0%BD%D1%8B%D0%B9%20%D1%81%D1%82%D0%B0%D0%BD%D0%B4%D0%B0%D1%80%D1%82%20%D0%BF%D0%B5%D0%B4%D0%B0%D0%B3%D0%BE%D0%B3%D0%B0%20%D0%BA%D0%B0%D1%80%D1%82%D0%B8%D0%BD%D0%BA%D0%B8&amp;noreask=1&amp;pos=17&amp;lr=213&amp;rpt=simag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3.xml"/><Relationship Id="rId7" Type="http://schemas.openxmlformats.org/officeDocument/2006/relationships/hyperlink" Target="http://images.yandex.ru/yandsearch?source=wiz&amp;fp=0&amp;img_url=http://geo.ospu.ru/userfiles/images/new/image004.jpg&amp;text=%D0%BF%D1%80%D0%BE%D1%84%D0%B5%D1%81%D1%81%D0%B8%D0%BE%D0%BD%D0%B0%D0%BB%D1%8C%D0%BD%D1%8B%D0%B9%20%D1%81%D1%82%D0%B0%D0%BD%D0%B4%D0%B0%D1%80%D1%82%20%D0%BF%D0%B5%D0%B4%D0%B0%D0%B3%D0%BE%D0%B3%D0%B0%20%D0%BA%D0%B0%D1%80%D1%82%D0%B8%D0%BD%D0%BA%D0%B8&amp;noreask=1&amp;pos=8&amp;lr=213&amp;rpt=simage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764705"/>
            <a:ext cx="7367736" cy="2304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Профессиональный</a:t>
            </a:r>
            <a:br>
              <a:rPr lang="ru-RU" dirty="0" smtClean="0"/>
            </a:br>
            <a:r>
              <a:rPr lang="ru-RU" dirty="0" smtClean="0"/>
              <a:t> стандарт педагога</a:t>
            </a:r>
            <a:endParaRPr lang="ru-RU" dirty="0"/>
          </a:p>
        </p:txBody>
      </p:sp>
      <p:pic>
        <p:nvPicPr>
          <p:cNvPr id="8198" name="Picture 6" descr="http://im1-tub-ru.yandex.net/i?id=595679210-6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339" y="404664"/>
            <a:ext cx="1699389" cy="2360262"/>
          </a:xfrm>
          <a:prstGeom prst="rect">
            <a:avLst/>
          </a:prstGeom>
          <a:noFill/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профессионального стандарта педагога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03649" y="1988840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Часть первая: обучение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348880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Педагог должен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Иметь высшее образование.</a:t>
            </a:r>
          </a:p>
          <a:p>
            <a:pPr marL="514350" indent="-514350" algn="just">
              <a:buFontTx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Демонстрировать знание предмета и программы обучения.</a:t>
            </a:r>
          </a:p>
          <a:p>
            <a:pPr marL="514350" indent="-514350" algn="just">
              <a:buFontTx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Уметь планировать, проводить уроки, анализировать их эффективность (самоанализ урока).</a:t>
            </a:r>
          </a:p>
          <a:p>
            <a:pPr marL="514350" indent="-514350" algn="just">
              <a:buFontTx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Владеть формами и методами обучения, выходящими за рамки уроков: лабораторные эксперименты, полевая практика и т.п.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Использовать специальные подходы к обучению, для того чтобы включить в образовательный процесс всех учеников: со специальными потребностями в образовании; одаренных учеников; учеников, для которых русский язык не является родным; учеников с ограниченными возможностями и т.д.</a:t>
            </a:r>
          </a:p>
          <a:p>
            <a:pPr marL="0" indent="0" algn="just">
              <a:buFontTx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Уметь объективно оценивать знания учеников, используя разные формы и методы контроля.</a:t>
            </a:r>
          </a:p>
          <a:p>
            <a:pPr marL="0" indent="0" algn="just">
              <a:buFontTx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Владеть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ИКТ-компетенциями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2" descr="http://im2-tub-ru.yandex.net/i?id=140559978-2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48680"/>
            <a:ext cx="1512168" cy="1667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Профессиональная ИКТ-компетентность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57338"/>
          <a:ext cx="8229600" cy="501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Часть вторая: воспитательная работа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Педагог должен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Владеть формами и методами воспитательной работы, используя их как на уроке, так и во внеклассной деятельности.</a:t>
            </a:r>
          </a:p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Владеть методами организации экскурсий, походов и экспедиций.</a:t>
            </a:r>
          </a:p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Владеть методами музейной педагогики, используя их для расширения кругозора учащихся.</a:t>
            </a:r>
          </a:p>
          <a:p>
            <a:pPr marL="0" indent="0" algn="just"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Эффективно регулировать поведение учащихся для обеспечения безопасной образовательной среды.</a:t>
            </a:r>
          </a:p>
          <a:p>
            <a:pPr marL="0" indent="0" algn="just">
              <a:buNone/>
              <a:defRPr/>
            </a:pPr>
            <a:r>
              <a:rPr lang="ru-RU" sz="2400" dirty="0" smtClean="0"/>
              <a:t>5. Эффективно управлять классами, с целью вовлечения учеников в процесс обучения и воспитания, мотивируя их учебно-познавательную деятельность.</a:t>
            </a:r>
          </a:p>
          <a:p>
            <a:pPr marL="0" indent="0" algn="just">
              <a:buFontTx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6. Устанавливать четкие правила поведения в классе в соответствии с уставом и правилами поведения в образовательной организации.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7. Оказывать всестороннюю помощь и поддержку в организации ученических органов самоуправления.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8. Уметь общаться с детьми, признавая их достоинство, понимая и принимая их. 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9. Уметь строить воспитательную деятельность с учетом культурных различий детей, половозрастных и индивидуальных особенностей.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10. Уметь поддерживать конструктивные воспитательные усилия родителей (лиц, их заменяющих) учащихся, привлекать семью к решению вопросов воспитания ребенка.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11. Уметь защищать достоинство и интересы учащихся, помогать детям, оказавшимся в конфликтной ситуации и/или неблагоприятных условиях.</a:t>
            </a:r>
          </a:p>
          <a:p>
            <a:pPr marL="0" indent="0">
              <a:buFontTx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Часть третья: развитие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445624" cy="5089752"/>
          </a:xfrm>
        </p:spPr>
        <p:txBody>
          <a:bodyPr>
            <a:normAutofit/>
          </a:bodyPr>
          <a:lstStyle/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Готовность принять разных детей, вне зависимости от их реальных учебных возможностей, особенностей в поведении, состояния психического и физического здоровья. Профессиональная установка на оказание помощи любому ребенку.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Способность в ходе наблюдения выявлять разнообразные проблемы детей, связанные с особенностями их развития.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Способность оказать адресную помощь ребенку своими педагогическими приемами.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Готовность к взаимодействию с другими специалистами в рамках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консилиума.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Умение читать документацию специалистов (психологов, дефектологов, логопедов и т.д.).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6025856"/>
          </a:xfrm>
        </p:spPr>
        <p:txBody>
          <a:bodyPr>
            <a:normAutofit lnSpcReduction="10000"/>
          </a:bodyPr>
          <a:lstStyle/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Умение составлять совместно с другими специалистами программу индивидуального развития ребенка.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Владение специальными методиками, позволяющими проводить коррекционно-развивающую работу.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8. Умение отслеживать динамику развития ребенка. 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9. Умение защитить тех, кого в детском коллективе не принимают.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10. Знание общих закономерностей развития личности и проявления личностных свойств, психологических законов периодизации и кризисов развития, возрастных особенностей учащихся.</a:t>
            </a:r>
          </a:p>
          <a:p>
            <a:pPr marL="0" indent="0"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11. Умение использовать в практике своей работы психологические подходы: культурно-исторический,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развивающий.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12. Умение проектировать психологически безопасную и комфортную образовательную среду, знать и уметь проводить профилактику различных форм насилия в ОУ.</a:t>
            </a:r>
          </a:p>
          <a:p>
            <a:pPr marL="0" indent="0" algn="just">
              <a:buFontTx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13. Владение элементарными приемами психодиагностики личностных характеристик и возрастных особенностей учащихся, осуществление совместно с психологом мониторинга личностных характеристик ребенка.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14. Умение (совместно с психологом и другими специалистами) составить психолого-педагогическую характеристику (портрет) личности учащегося.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15. Умение разрабатывать и реализовывать индивидуальные программы развития с учетом личностных и возрастных особенностей учащихся.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16. Умение формировать и развивать универсальные учебные действия, образцы и ценности социального поведения, навыки поведения в мире виртуальной реальности и социальных сетях, навыки поликультурного общения и толерантность, ключевые компетенции (по международным нормам) и т.д.</a:t>
            </a:r>
          </a:p>
          <a:p>
            <a:pPr marL="0" indent="0" algn="just">
              <a:buFontTx/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69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92500"/>
          </a:bodyPr>
          <a:lstStyle/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17. Владение психолого-педагогическими технологиями (в том числе инклюзивными), необходимыми для работы с различными учащимися: одаренные дети, социально уязвимые дети, попавшие в трудные жизненные ситуации, дети-мигранты, дети-сироты, дети с особыми образовательными потребностями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аутисты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СДВГ и др.), дети с ОВЗ, девиациями поведения, дети с зависимостью.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18. Умение формировать детско-взрослые сообщества, знание их социально-психологических особенностей и закономерностей развития.</a:t>
            </a:r>
          </a:p>
          <a:p>
            <a:pPr marL="0" indent="0" algn="just">
              <a:buFontTx/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19. Знание основных закономерностей семейных отношений, позволяющих эффективно работать с родительской общественностью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Методы оценки выполнения требований профессионального стандарта педагога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435280" cy="48737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Итоговая оценка профессиональной деятельности педагога производится по результатам обучения, воспитания и развития учащихся. Производя такую комплексную оценку, необходимо учитывать уровни образования, склонности и способности детей, особенности их развития и реальные учебные возможности. Так, в оценке работы педагога с сохранными, способными учащимися в качестве критериев могут рассматриваться высокие учебные достижения и победы в олимпиадах разного уровня.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отношению к учащимся, имеющим особенности и ограниченные возможности, в качестве критериев успешной работы педагогами совместно с психологами могут рассматриваться интегративные показатели, свидетельствующие о положительной динамике развития ребенка. (Был – стал.) Или, в особо сложных случаях (например, ребенок с синдром Дауна), о сохранении его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психоэмоционального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статуса.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458200" cy="2448272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«В деле обучения и воспитания, во всем школьном деле ничего нельзя улучшить, минуя голову учителя»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К.Д.Ушинский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149080"/>
            <a:ext cx="8291264" cy="2376264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стремительно меняющемся открытом мире главным профессиональным качеством, которое педагог должен постоянно демонстрировать своим ученикам, становится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умение учиться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Введение нового профессионального стандарта педагога должно неизбежно повлечь за собой изменение стандартов его подготовки и переподготовки в высшей школе и в центрах повышения квалификации.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повышает ответственность педагога за результаты своего труда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www.dm-b.ru/assets/imagecache/thumb220/pedago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340769"/>
            <a:ext cx="1800200" cy="2224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Оценивая профессиональные качества педагога, необходимо обеспечить обратную связь с потребителями его деятельности. В качестве таких потребителей выступают сами учащиеся и их родители. Отсюда следует, что оценка деятельности педагога выходит за узкие ведомственные рамки и требует закрепления организационных форм и соответствующего им порядка проведения, обеспечивающего общественное участие в этой процедуре. Оценка соответствия требованиям, предъявляемым к педагогу, может быть проведена посредством внутреннего аудита, включающего анализ планов и отчетов, посещение проводимых им уроков, или в иной форме. Сбор данных для оценивания может быть осуществлен посредством результативного опроса, выслушивания, наблюдений и анализа документов, записей и данных.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Заключительные положения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профессионального стандарта педагога предоставляет регионам РФ и образовательным организациям дополнительные степени свободы, вместе с тем накладывая на них серьезную ответственность.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Региональные органы управления образованием совместно с профессиональным сообществом могут разработать дополнения к нему. В свою очередь, образовательные организации имеют возможность сформулировать свои внутренние стандарты, на основе которых нужно будет разработать и принять локальные нормативные акты, закрепляющие требования к квалификации педагогов, соответствующие задачам данной образовательной организации и специфике ее деятельности.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908720"/>
            <a:ext cx="5266928" cy="309634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педагога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документ, включающий перечень профессиональных и личностных требований к учителю, действующий на всей территории РФ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728192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Стандарт </a:t>
            </a:r>
            <a:r>
              <a:rPr lang="ru-RU" sz="2400" dirty="0" smtClean="0"/>
              <a:t>– шаблон: ни вправо, ни влево  (</a:t>
            </a:r>
            <a:r>
              <a:rPr lang="ru-RU" sz="2400" i="1" dirty="0" smtClean="0"/>
              <a:t>немецкий язык)</a:t>
            </a:r>
          </a:p>
          <a:p>
            <a:r>
              <a:rPr lang="ru-RU" sz="2400" b="1" i="1" dirty="0" smtClean="0"/>
              <a:t>Стандарт </a:t>
            </a:r>
            <a:r>
              <a:rPr lang="ru-RU" sz="2400" dirty="0" smtClean="0"/>
              <a:t>– ниже нельзя, выше можно </a:t>
            </a:r>
            <a:r>
              <a:rPr lang="ru-RU" sz="2400" i="1" dirty="0" smtClean="0"/>
              <a:t>(английский язык)</a:t>
            </a:r>
            <a:endParaRPr lang="ru-RU" sz="2400" i="1" dirty="0"/>
          </a:p>
        </p:txBody>
      </p:sp>
      <p:pic>
        <p:nvPicPr>
          <p:cNvPr id="4" name="Picture 4" descr="http://www.gruzdev.ru/netcat_files/multifile/2037/t8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80728"/>
            <a:ext cx="3104344" cy="2069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143000"/>
            <a:ext cx="6707088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Область применения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72160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приеме на работу в образовательное учреждение;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аттестации педагогов образовательных учреждений региональными органами исполнительной власти, осуществляющими управление в сфере образования;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аттестации педагогов самими образовательными организациями, в случае предоставления им соответствующих полномочий.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4" descr="http://im0-tub-ru.yandex.net/i?id=245825710-5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764704"/>
            <a:ext cx="2724303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692696"/>
            <a:ext cx="6275040" cy="1517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Зачем нужен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профессиональный стандарт педагога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Стандарт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инструмент реализации стратегии образования в меняющемся мире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Стандарт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инструмент повышения качества образования и выхода отечественного образования на международный уровень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Стандарт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объективный измеритель квалификации педагога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Стандарт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средство отбора педагогических кадров в учреждения образования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Стандарт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 для формирования трудового договора, фиксирующего отношения между работником и работодателем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im3-tub-ru.yandex.net/i?id=77668697-2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48680"/>
            <a:ext cx="2097021" cy="1572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Характеристики деятельности успешного педагога-профессионала: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755576" y="2060848"/>
          <a:ext cx="727280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Необходимость наполнения профессионального стандарта учителя новыми компетенциями: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39552" y="2132856"/>
          <a:ext cx="799288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836712"/>
            <a:ext cx="5554960" cy="7920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Уровни освоения предмета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http://im3-tub-ru.yandex.net/i?id=713943715-27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620688"/>
            <a:ext cx="21621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профессионального стандарта педагога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208</TotalTime>
  <Words>1368</Words>
  <Application>Microsoft Office PowerPoint</Application>
  <PresentationFormat>Экран (4:3)</PresentationFormat>
  <Paragraphs>100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Georgia</vt:lpstr>
      <vt:lpstr>Times New Roman</vt:lpstr>
      <vt:lpstr>Trebuchet MS</vt:lpstr>
      <vt:lpstr>Wingdings 2</vt:lpstr>
      <vt:lpstr>Городская</vt:lpstr>
      <vt:lpstr>Профессиональный  стандарт педагога</vt:lpstr>
      <vt:lpstr>«В деле обучения и воспитания, во всем школьном деле ничего нельзя улучшить, минуя голову учителя»  К.Д.Ушинский </vt:lpstr>
      <vt:lpstr>Профессиональный стандарт педагога – документ, включающий перечень профессиональных и личностных требований к учителю, действующий на всей территории РФ</vt:lpstr>
      <vt:lpstr>Область применения</vt:lpstr>
      <vt:lpstr>Зачем нужен  профессиональный стандарт педагога</vt:lpstr>
      <vt:lpstr>Характеристики деятельности успешного педагога-профессионала: </vt:lpstr>
      <vt:lpstr>Необходимость наполнения профессионального стандарта учителя новыми компетенциями:</vt:lpstr>
      <vt:lpstr>Уровни освоения предмета</vt:lpstr>
      <vt:lpstr>Содержание  профессионального стандарта педагога</vt:lpstr>
      <vt:lpstr>Содержание  профессионального стандарта педагога</vt:lpstr>
      <vt:lpstr>Презентация PowerPoint</vt:lpstr>
      <vt:lpstr>Профессиональная ИКТ-компетентность</vt:lpstr>
      <vt:lpstr>Часть вторая: воспитательная работа</vt:lpstr>
      <vt:lpstr>Презентация PowerPoint</vt:lpstr>
      <vt:lpstr>Часть третья: развитие</vt:lpstr>
      <vt:lpstr>Презентация PowerPoint</vt:lpstr>
      <vt:lpstr>Презентация PowerPoint</vt:lpstr>
      <vt:lpstr>Презентация PowerPoint</vt:lpstr>
      <vt:lpstr>Методы оценки выполнения требований профессионального стандарта педагога</vt:lpstr>
      <vt:lpstr>Презентация PowerPoint</vt:lpstr>
      <vt:lpstr>Заключительные положения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Профессиональный  стандарт педагога</dc:title>
  <dc:creator>Света</dc:creator>
  <cp:lastModifiedBy>Daschura93</cp:lastModifiedBy>
  <cp:revision>29</cp:revision>
  <dcterms:created xsi:type="dcterms:W3CDTF">2014-02-14T10:29:09Z</dcterms:created>
  <dcterms:modified xsi:type="dcterms:W3CDTF">2020-01-05T17:22:15Z</dcterms:modified>
</cp:coreProperties>
</file>