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63" r:id="rId4"/>
    <p:sldId id="269" r:id="rId5"/>
    <p:sldId id="264" r:id="rId6"/>
    <p:sldId id="270" r:id="rId7"/>
    <p:sldId id="266" r:id="rId8"/>
    <p:sldId id="271" r:id="rId9"/>
    <p:sldId id="267" r:id="rId10"/>
    <p:sldId id="272" r:id="rId11"/>
    <p:sldId id="268" r:id="rId12"/>
    <p:sldId id="273" r:id="rId13"/>
    <p:sldId id="265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51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18.12.2016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6406/16969765.46/0_68d80_78ecd6f1_L.png" TargetMode="External"/><Relationship Id="rId2" Type="http://schemas.openxmlformats.org/officeDocument/2006/relationships/hyperlink" Target="https://img-fotki.yandex.ru/get/6422/134091466.34/0_91e3b_ff38d5cf_S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img-fotki.yandex.ru/get/9822/134091466.13b/0_e6a77_fbb2c54_S" TargetMode="External"/><Relationship Id="rId4" Type="http://schemas.openxmlformats.org/officeDocument/2006/relationships/hyperlink" Target="https://img-fotki.yandex.ru/get/9666/134091466.17a/0_f624b_c29e1426_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124744"/>
            <a:ext cx="5143536" cy="4248472"/>
          </a:xfr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ln w="1905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Интерактивный тренажёр</a:t>
            </a:r>
            <a:r>
              <a:rPr lang="ru-RU" sz="5400" b="1" dirty="0" smtClean="0">
                <a:ln w="1905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ru-RU" sz="5400" b="1" dirty="0" smtClean="0">
                <a:ln w="1905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Учимся читать слоги с буквами </a:t>
            </a: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н, </a:t>
            </a:r>
            <a:r>
              <a:rPr lang="ru-RU" sz="5400" b="1" dirty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с</a:t>
            </a: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, </a:t>
            </a:r>
            <a:r>
              <a:rPr lang="ru-RU" sz="5400" b="1" dirty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т</a:t>
            </a: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, </a:t>
            </a: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р, </a:t>
            </a:r>
            <a:r>
              <a:rPr lang="ru-RU" sz="5400" b="1" dirty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л</a:t>
            </a:r>
            <a: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, к</a:t>
            </a:r>
            <a:br>
              <a:rPr lang="ru-RU" sz="5400" b="1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ru-RU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Литературное чтение</a:t>
            </a:r>
            <a:br>
              <a:rPr lang="ru-RU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ru-RU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1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класс</a:t>
            </a:r>
            <a:endParaRPr lang="ru-RU" sz="54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5373216"/>
            <a:ext cx="5000660" cy="98645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Автор : Фокина Лидия Петровна, </a:t>
            </a:r>
          </a:p>
          <a:p>
            <a:pPr>
              <a:spcBef>
                <a:spcPct val="0"/>
              </a:spcBef>
              <a:defRPr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учитель начальных классов МКОУ «СОШ ст. Евсино» </a:t>
            </a:r>
          </a:p>
          <a:p>
            <a:pPr>
              <a:spcBef>
                <a:spcPct val="0"/>
              </a:spcBef>
              <a:defRPr/>
            </a:pPr>
            <a:r>
              <a:rPr lang="ru-RU" sz="16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Искитимского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района Новосибирской области</a:t>
            </a:r>
          </a:p>
          <a:p>
            <a:pPr>
              <a:spcBef>
                <a:spcPct val="0"/>
              </a:spcBef>
              <a:defRPr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2016</a:t>
            </a:r>
            <a:endParaRPr lang="ru-RU" sz="1600" dirty="0" smtClean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с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л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р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н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т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к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Ы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7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Т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73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с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л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р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н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т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к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60583" y="2528619"/>
            <a:ext cx="742511" cy="14465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ru-RU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</a:t>
            </a:r>
            <a:endParaRPr lang="ru-RU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7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Л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9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10970" y="687180"/>
            <a:ext cx="5500726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Используемые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</a:t>
            </a:r>
          </a:p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Небо 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https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://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img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-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fotki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.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yandex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.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ru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/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get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/6422/134091466.34/0_91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e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3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b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_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ff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38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d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5</a:t>
            </a:r>
            <a:r>
              <a:rPr lang="en-US" u="sng" dirty="0" err="1">
                <a:solidFill>
                  <a:schemeClr val="accent3">
                    <a:lumMod val="50000"/>
                  </a:schemeClr>
                </a:solidFill>
                <a:hlinkClick r:id="rId2"/>
              </a:rPr>
              <a:t>cf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_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S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Рамка 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http://img-fotki.yandex.ru/get/6406/16969765.46/0_68d80_78ecd6f1_L.png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Ландшафт 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https://img-fotki.yandex.ru/get/9666/134091466.17a/0_f624b_c29e1426_S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Пальма  </a:t>
            </a:r>
            <a:r>
              <a:rPr lang="ru-RU" u="sng" dirty="0">
                <a:solidFill>
                  <a:schemeClr val="accent3">
                    <a:lumMod val="50000"/>
                  </a:schemeClr>
                </a:solidFill>
                <a:hlinkClick r:id="rId5"/>
              </a:rPr>
              <a:t>https://img-fotki.yandex.ru/get/9822/134091466.13b/0_e6a77_fbb2c54_S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Обезьянка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отрисовка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Уверской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Е. Б.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(платная)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7308304" y="6093296"/>
            <a:ext cx="360000" cy="360000"/>
          </a:xfrm>
          <a:prstGeom prst="actionButtonRetur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788" y="692696"/>
            <a:ext cx="554461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Дорогой друг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!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У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обезьянки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есть волшебная ромашка, которая помогает </a:t>
            </a:r>
            <a:endParaRPr lang="ru-RU" sz="3200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ей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научиться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читать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Предлагаю тебе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прочитать слоги с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обезьянкой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Для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этого достаточно только кликнуть </a:t>
            </a:r>
            <a:endParaRPr lang="ru-RU" sz="3200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по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слайду,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чтобы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ромашка вращалась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Желаю удачи!</a:t>
            </a:r>
          </a:p>
        </p:txBody>
      </p:sp>
      <p:sp>
        <p:nvSpPr>
          <p:cNvPr id="3" name="Управляющая кнопка: сведения 2">
            <a:hlinkClick r:id="rId2" action="ppaction://hlinksldjump" highlightClick="1"/>
          </p:cNvPr>
          <p:cNvSpPr/>
          <p:nvPr/>
        </p:nvSpPr>
        <p:spPr>
          <a:xfrm>
            <a:off x="477889" y="447196"/>
            <a:ext cx="360000" cy="360000"/>
          </a:xfrm>
          <a:prstGeom prst="actionButtonInform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</a:t>
            </a: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81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с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л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р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н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т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к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У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07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57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с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л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р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н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т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к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7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80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с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л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р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н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т</a:t>
              </a:r>
              <a:endParaRPr lang="ru-RU" sz="8800" b="1" dirty="0">
                <a:ln w="1143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chemeClr val="accent3">
                      <a:lumMod val="50000"/>
                    </a:schemeClr>
                  </a:solidFill>
                  <a:cs typeface="Times New Roman" pitchFamily="18" charset="0"/>
                </a:rPr>
                <a:t>к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7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683567" y="1052735"/>
            <a:ext cx="4968552" cy="4608512"/>
            <a:chOff x="1529783" y="588937"/>
            <a:chExt cx="6109925" cy="5662534"/>
          </a:xfrm>
          <a:solidFill>
            <a:schemeClr val="accent3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3" name="Овал 2"/>
            <p:cNvSpPr/>
            <p:nvPr/>
          </p:nvSpPr>
          <p:spPr>
            <a:xfrm>
              <a:off x="5121462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а</a:t>
              </a:r>
            </a:p>
          </p:txBody>
        </p:sp>
        <p:sp>
          <p:nvSpPr>
            <p:cNvPr id="4" name="Овал 3"/>
            <p:cNvSpPr/>
            <p:nvPr/>
          </p:nvSpPr>
          <p:spPr>
            <a:xfrm rot="14284405">
              <a:off x="2374193" y="11495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ы</a:t>
              </a:r>
            </a:p>
          </p:txBody>
        </p:sp>
        <p:sp>
          <p:nvSpPr>
            <p:cNvPr id="5" name="Овал 4"/>
            <p:cNvSpPr/>
            <p:nvPr/>
          </p:nvSpPr>
          <p:spPr>
            <a:xfrm rot="7451279">
              <a:off x="2341407" y="427761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88000" rIns="0" bIns="360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и</a:t>
              </a:r>
            </a:p>
          </p:txBody>
        </p:sp>
        <p:sp>
          <p:nvSpPr>
            <p:cNvPr id="6" name="Овал 5"/>
            <p:cNvSpPr/>
            <p:nvPr/>
          </p:nvSpPr>
          <p:spPr>
            <a:xfrm rot="18226257">
              <a:off x="4255121" y="118165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bIns="28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 rot="10800000">
              <a:off x="1529783" y="2730493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216000" tIns="36000" rIns="36000" bIns="648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Овал 7"/>
            <p:cNvSpPr/>
            <p:nvPr/>
          </p:nvSpPr>
          <p:spPr>
            <a:xfrm rot="3304976">
              <a:off x="4269241" y="4293841"/>
              <a:ext cx="2518246" cy="1397014"/>
            </a:xfrm>
            <a:prstGeom prst="ellipse">
              <a:avLst/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80000" tIns="72000" rIns="0" bIns="25200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800" b="1" dirty="0">
                  <a:ln w="11430">
                    <a:noFill/>
                  </a:ln>
                  <a:solidFill>
                    <a:srgbClr val="FF0000"/>
                  </a:solidFill>
                  <a:cs typeface="Times New Roman" pitchFamily="18" charset="0"/>
                </a:rPr>
                <a:t>е</a:t>
              </a:r>
            </a:p>
          </p:txBody>
        </p:sp>
      </p:grpSp>
      <p:sp>
        <p:nvSpPr>
          <p:cNvPr id="9" name="Солнце 8"/>
          <p:cNvSpPr/>
          <p:nvPr/>
        </p:nvSpPr>
        <p:spPr>
          <a:xfrm>
            <a:off x="2195735" y="2492895"/>
            <a:ext cx="1872208" cy="1800200"/>
          </a:xfrm>
          <a:prstGeom prst="sun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9876420">
            <a:off x="5073642" y="4054912"/>
            <a:ext cx="465582" cy="1008112"/>
          </a:xfrm>
          <a:prstGeom prst="upArrow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94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54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6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139</Words>
  <Application>Microsoft Office PowerPoint</Application>
  <PresentationFormat>Экран (4:3)</PresentationFormat>
  <Paragraphs>91</Paragraphs>
  <Slides>14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1_Тема Office</vt:lpstr>
      <vt:lpstr>Интерактивный тренажёр Учимся читать слоги с буквами н, с, т, р, л, к Литературное чтение 1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читать слоги с буквами</dc:title>
  <dc:creator>Фокина Лидия Петровна</dc:creator>
  <cp:keywords>Интерактивный тренажёр</cp:keywords>
  <cp:lastModifiedBy>User</cp:lastModifiedBy>
  <cp:revision>16</cp:revision>
  <dcterms:created xsi:type="dcterms:W3CDTF">2014-07-06T18:18:01Z</dcterms:created>
  <dcterms:modified xsi:type="dcterms:W3CDTF">2016-12-18T11:28:53Z</dcterms:modified>
</cp:coreProperties>
</file>