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75" r:id="rId5"/>
    <p:sldId id="268" r:id="rId6"/>
    <p:sldId id="260" r:id="rId7"/>
    <p:sldId id="258" r:id="rId8"/>
    <p:sldId id="267" r:id="rId9"/>
    <p:sldId id="266" r:id="rId10"/>
    <p:sldId id="261" r:id="rId11"/>
    <p:sldId id="269" r:id="rId12"/>
    <p:sldId id="262" r:id="rId13"/>
    <p:sldId id="263" r:id="rId14"/>
    <p:sldId id="270" r:id="rId15"/>
    <p:sldId id="271" r:id="rId16"/>
    <p:sldId id="264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24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1296143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/>
              <a:t>Урок русского языка</a:t>
            </a:r>
            <a:endParaRPr lang="ru-RU" sz="54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u="sng" dirty="0" smtClean="0"/>
              <a:t>Вопросы.</a:t>
            </a:r>
            <a:endParaRPr lang="ru-RU" dirty="0" smtClean="0"/>
          </a:p>
          <a:p>
            <a:pPr marL="624078" indent="-514350">
              <a:buNone/>
            </a:pPr>
            <a:r>
              <a:rPr lang="ru-RU" dirty="0" smtClean="0"/>
              <a:t>1.Сколько частей в тексте?</a:t>
            </a:r>
          </a:p>
          <a:p>
            <a:pPr marL="624078" indent="-514350">
              <a:buNone/>
            </a:pPr>
            <a:r>
              <a:rPr lang="ru-RU" dirty="0" smtClean="0"/>
              <a:t>2. Как ветер пытался справиться с дубом?</a:t>
            </a:r>
          </a:p>
          <a:p>
            <a:pPr marL="624078" indent="-514350">
              <a:buNone/>
            </a:pPr>
            <a:r>
              <a:rPr lang="ru-RU" dirty="0" smtClean="0"/>
              <a:t>3. Кого ветер позвал на помощь?</a:t>
            </a:r>
          </a:p>
          <a:p>
            <a:pPr marL="624078" indent="-514350">
              <a:buNone/>
            </a:pPr>
            <a:r>
              <a:rPr lang="ru-RU" dirty="0" smtClean="0"/>
              <a:t>4. Почему ветер не покорил дуб?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354"/>
          </a:xfrm>
        </p:spPr>
        <p:txBody>
          <a:bodyPr>
            <a:normAutofit/>
          </a:bodyPr>
          <a:lstStyle/>
          <a:p>
            <a:pPr algn="ctr"/>
            <a:r>
              <a:rPr lang="ru-RU" u="sng" dirty="0" smtClean="0"/>
              <a:t>Словарно-орфографическая подготовка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314595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3200" b="1" dirty="0" smtClean="0"/>
              <a:t>1. Написание безударных гласных: </a:t>
            </a:r>
          </a:p>
          <a:p>
            <a:pPr indent="256032">
              <a:buNone/>
            </a:pPr>
            <a:r>
              <a:rPr lang="ru-RU" sz="3200" dirty="0" smtClean="0"/>
              <a:t> ст..ял, на г..ре, </a:t>
            </a:r>
            <a:r>
              <a:rPr lang="ru-RU" sz="3200" dirty="0" err="1" smtClean="0"/>
              <a:t>пок</a:t>
            </a:r>
            <a:r>
              <a:rPr lang="ru-RU" sz="3200" dirty="0" smtClean="0"/>
              <a:t>..</a:t>
            </a:r>
            <a:r>
              <a:rPr lang="ru-RU" sz="3200" dirty="0" err="1" smtClean="0"/>
              <a:t>рялся</a:t>
            </a:r>
            <a:r>
              <a:rPr lang="ru-RU" sz="3200" dirty="0" smtClean="0"/>
              <a:t>, прил..тел, ст..</a:t>
            </a:r>
            <a:r>
              <a:rPr lang="ru-RU" sz="3200" dirty="0" err="1" smtClean="0"/>
              <a:t>рон</a:t>
            </a:r>
            <a:r>
              <a:rPr lang="ru-RU" sz="3200" dirty="0" smtClean="0"/>
              <a:t>, </a:t>
            </a:r>
            <a:r>
              <a:rPr lang="ru-RU" sz="3200" dirty="0" err="1" smtClean="0"/>
              <a:t>бл</a:t>
            </a:r>
            <a:r>
              <a:rPr lang="ru-RU" sz="3200" dirty="0" smtClean="0"/>
              <a:t>..</a:t>
            </a:r>
            <a:r>
              <a:rPr lang="ru-RU" sz="3200" dirty="0" err="1" smtClean="0"/>
              <a:t>снула</a:t>
            </a:r>
            <a:r>
              <a:rPr lang="ru-RU" sz="3200" dirty="0" smtClean="0"/>
              <a:t>, в </a:t>
            </a:r>
            <a:r>
              <a:rPr lang="ru-RU" sz="3200" dirty="0" err="1" smtClean="0"/>
              <a:t>з</a:t>
            </a:r>
            <a:r>
              <a:rPr lang="ru-RU" sz="3200" dirty="0" smtClean="0"/>
              <a:t>..</a:t>
            </a:r>
            <a:r>
              <a:rPr lang="ru-RU" sz="3200" dirty="0" err="1" smtClean="0"/>
              <a:t>млю</a:t>
            </a:r>
            <a:r>
              <a:rPr lang="ru-RU" sz="3200" dirty="0" smtClean="0"/>
              <a:t>, р..</a:t>
            </a:r>
            <a:r>
              <a:rPr lang="ru-RU" sz="3200" dirty="0" err="1" smtClean="0"/>
              <a:t>дную</a:t>
            </a:r>
            <a:r>
              <a:rPr lang="ru-RU" sz="3200" dirty="0" smtClean="0"/>
              <a:t>, к..</a:t>
            </a:r>
            <a:r>
              <a:rPr lang="ru-RU" sz="3200" dirty="0" err="1" smtClean="0"/>
              <a:t>рнями</a:t>
            </a:r>
            <a:r>
              <a:rPr lang="ru-RU" sz="3200" dirty="0" smtClean="0"/>
              <a:t>, д..</a:t>
            </a:r>
            <a:r>
              <a:rPr lang="ru-RU" sz="3200" dirty="0" err="1" smtClean="0"/>
              <a:t>ржусь</a:t>
            </a:r>
            <a:r>
              <a:rPr lang="ru-RU" sz="3600" dirty="0" smtClean="0"/>
              <a:t>.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0184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/>
              <a:t>2. Написание трудных слов: </a:t>
            </a:r>
          </a:p>
          <a:p>
            <a:pPr>
              <a:buNone/>
            </a:pPr>
            <a:r>
              <a:rPr lang="ru-RU" sz="3200" i="1" dirty="0" smtClean="0"/>
              <a:t>никому, землю-матушку.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658411"/>
          </a:xfrm>
        </p:spPr>
        <p:txBody>
          <a:bodyPr/>
          <a:lstStyle/>
          <a:p>
            <a:pPr>
              <a:buNone/>
            </a:pPr>
            <a:r>
              <a:rPr lang="ru-RU" sz="3200" b="1" dirty="0" smtClean="0"/>
              <a:t>3. Слова с приставками:</a:t>
            </a:r>
            <a:r>
              <a:rPr lang="ru-RU" sz="3200" dirty="0" smtClean="0"/>
              <a:t> </a:t>
            </a:r>
            <a:r>
              <a:rPr lang="ru-RU" sz="3200" i="1" dirty="0" smtClean="0"/>
              <a:t>непокорный, раскололось, запылала, врос.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/>
              <a:t>4. Вставь пропущенные буквы:</a:t>
            </a:r>
            <a:r>
              <a:rPr lang="ru-RU" sz="3200" i="1" dirty="0" smtClean="0"/>
              <a:t> </a:t>
            </a:r>
          </a:p>
          <a:p>
            <a:pPr>
              <a:buNone/>
            </a:pPr>
            <a:r>
              <a:rPr lang="ru-RU" sz="3200" i="1" dirty="0" smtClean="0"/>
              <a:t>дут.., согнут.., </a:t>
            </a:r>
            <a:r>
              <a:rPr lang="ru-RU" sz="3200" i="1" dirty="0" err="1" smtClean="0"/>
              <a:t>дожд</a:t>
            </a:r>
            <a:r>
              <a:rPr lang="ru-RU" sz="3200" i="1" dirty="0" smtClean="0"/>
              <a:t>.., </a:t>
            </a:r>
            <a:r>
              <a:rPr lang="ru-RU" sz="3200" i="1" dirty="0" err="1" smtClean="0"/>
              <a:t>огон</a:t>
            </a:r>
            <a:r>
              <a:rPr lang="ru-RU" sz="3200" i="1" dirty="0" smtClean="0"/>
              <a:t>.., об..</a:t>
            </a:r>
            <a:r>
              <a:rPr lang="ru-RU" sz="3200" i="1" dirty="0" err="1" smtClean="0"/>
              <a:t>яснить</a:t>
            </a:r>
            <a:r>
              <a:rPr lang="ru-RU" sz="3200" dirty="0" smtClean="0"/>
              <a:t>, </a:t>
            </a:r>
            <a:r>
              <a:rPr lang="ru-RU" sz="3200" i="1" dirty="0" err="1" smtClean="0"/>
              <a:t>держус</a:t>
            </a:r>
            <a:r>
              <a:rPr lang="ru-RU" sz="3200" i="1" dirty="0" smtClean="0"/>
              <a:t>.. .</a:t>
            </a:r>
            <a:endParaRPr lang="ru-RU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/>
              <a:t>6. Написание местоимений:</a:t>
            </a:r>
            <a:r>
              <a:rPr lang="ru-RU" sz="3200" dirty="0" smtClean="0"/>
              <a:t> </a:t>
            </a:r>
            <a:r>
              <a:rPr lang="ru-RU" sz="3200" i="1" dirty="0" smtClean="0"/>
              <a:t>изо всех, с ним, в том.</a:t>
            </a:r>
          </a:p>
          <a:p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200" b="1" dirty="0" smtClean="0"/>
              <a:t>7. Знаки препинания:</a:t>
            </a:r>
            <a:r>
              <a:rPr lang="ru-RU" sz="3200" b="1" i="1" dirty="0" smtClean="0"/>
              <a:t> </a:t>
            </a:r>
          </a:p>
          <a:p>
            <a:pPr>
              <a:buNone/>
            </a:pPr>
            <a:r>
              <a:rPr lang="ru-RU" sz="3200" i="1" dirty="0" smtClean="0"/>
              <a:t>в том, что...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i="1" dirty="0" smtClean="0"/>
              <a:t>- Моя сила...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200" b="1" dirty="0" smtClean="0"/>
              <a:t>8. Дополни словосочетания: </a:t>
            </a:r>
          </a:p>
          <a:p>
            <a:pPr>
              <a:buNone/>
            </a:pPr>
            <a:r>
              <a:rPr lang="ru-RU" sz="3200" i="1" dirty="0" smtClean="0"/>
              <a:t>стал дуть изо ..............; смеется ...............; врос в ..................; держусь за ................. .</a:t>
            </a:r>
            <a:endParaRPr lang="ru-RU" sz="32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ÐÐ°ÑÑÐ¸Ð½ÐºÐ¸ Ð¿Ð¾ Ð·Ð°Ð¿ÑÐ¾ÑÑ ÑÐ¿Ð°ÑÐ¸Ð±Ð¾ Ð·Ð° ÑÑÐ¾Ðº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3280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874435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Шёпот, город, зеркало, туча, телевизор, цыпленок, улица, молоко,  земляника, карандаш, пальто.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Род имен существительных </a:t>
            </a:r>
            <a:endParaRPr lang="ru-RU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586403"/>
          </a:xfrm>
        </p:spPr>
        <p:txBody>
          <a:bodyPr/>
          <a:lstStyle/>
          <a:p>
            <a:r>
              <a:rPr lang="ru-RU" sz="4400" dirty="0" smtClean="0"/>
              <a:t>Стол, тарелка, ведро (красив..)</a:t>
            </a:r>
          </a:p>
          <a:p>
            <a:r>
              <a:rPr lang="ru-RU" sz="4400" dirty="0" smtClean="0"/>
              <a:t>День, погода, утро (</a:t>
            </a:r>
            <a:r>
              <a:rPr lang="ru-RU" sz="4400" dirty="0" err="1" smtClean="0"/>
              <a:t>солнечн</a:t>
            </a:r>
            <a:r>
              <a:rPr lang="ru-RU" sz="4400" dirty="0" smtClean="0"/>
              <a:t>…)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Прилагательное + существительное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Разгадай ребус </a:t>
            </a:r>
            <a:endParaRPr lang="ru-RU" dirty="0"/>
          </a:p>
        </p:txBody>
      </p:sp>
      <p:pic>
        <p:nvPicPr>
          <p:cNvPr id="1026" name="Picture 2" descr="C:\Users\НЕ\Desktop\21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20888"/>
            <a:ext cx="1666299" cy="1508001"/>
          </a:xfrm>
          <a:prstGeom prst="rect">
            <a:avLst/>
          </a:prstGeom>
          <a:noFill/>
        </p:spPr>
      </p:pic>
      <p:pic>
        <p:nvPicPr>
          <p:cNvPr id="1027" name="Picture 3" descr="C:\Users\НЕ\Desktop\koma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1772816"/>
            <a:ext cx="238125" cy="1905000"/>
          </a:xfrm>
          <a:prstGeom prst="rect">
            <a:avLst/>
          </a:prstGeom>
          <a:noFill/>
        </p:spPr>
      </p:pic>
      <p:pic>
        <p:nvPicPr>
          <p:cNvPr id="1028" name="Picture 4" descr="C:\Users\НЕ\Desktop\koma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1772816"/>
            <a:ext cx="238125" cy="1905000"/>
          </a:xfrm>
          <a:prstGeom prst="rect">
            <a:avLst/>
          </a:prstGeom>
          <a:noFill/>
        </p:spPr>
      </p:pic>
      <p:pic>
        <p:nvPicPr>
          <p:cNvPr id="1029" name="Picture 5" descr="C:\Users\НЕ\Desktop\35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060848"/>
            <a:ext cx="1800200" cy="1800200"/>
          </a:xfrm>
          <a:prstGeom prst="rect">
            <a:avLst/>
          </a:prstGeom>
          <a:noFill/>
        </p:spPr>
      </p:pic>
      <p:pic>
        <p:nvPicPr>
          <p:cNvPr id="8" name="Picture 4" descr="C:\Users\НЕ\Desktop\koma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1772816"/>
            <a:ext cx="238125" cy="1905000"/>
          </a:xfrm>
          <a:prstGeom prst="rect">
            <a:avLst/>
          </a:prstGeom>
          <a:noFill/>
        </p:spPr>
      </p:pic>
      <p:pic>
        <p:nvPicPr>
          <p:cNvPr id="9" name="Picture 4" descr="C:\Users\НЕ\Desktop\koma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1772816"/>
            <a:ext cx="238125" cy="1905000"/>
          </a:xfrm>
          <a:prstGeom prst="rect">
            <a:avLst/>
          </a:prstGeom>
          <a:noFill/>
        </p:spPr>
      </p:pic>
      <p:pic>
        <p:nvPicPr>
          <p:cNvPr id="1030" name="Picture 6" descr="C:\Users\НЕ\Desktop\13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1916832"/>
            <a:ext cx="1657350" cy="1905000"/>
          </a:xfrm>
          <a:prstGeom prst="rect">
            <a:avLst/>
          </a:prstGeom>
          <a:noFill/>
        </p:spPr>
      </p:pic>
      <p:pic>
        <p:nvPicPr>
          <p:cNvPr id="11" name="Picture 4" descr="C:\Users\НЕ\Desktop\koma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772816"/>
            <a:ext cx="238125" cy="1905000"/>
          </a:xfrm>
          <a:prstGeom prst="rect">
            <a:avLst/>
          </a:prstGeom>
          <a:noFill/>
        </p:spPr>
      </p:pic>
      <p:pic>
        <p:nvPicPr>
          <p:cNvPr id="12" name="Picture 4" descr="C:\Users\НЕ\Desktop\koma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772816"/>
            <a:ext cx="238125" cy="1905000"/>
          </a:xfrm>
          <a:prstGeom prst="rect">
            <a:avLst/>
          </a:prstGeom>
          <a:noFill/>
        </p:spPr>
      </p:pic>
      <p:pic>
        <p:nvPicPr>
          <p:cNvPr id="1031" name="Picture 7" descr="C:\Users\НЕ\Desktop\i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04248" y="2564904"/>
            <a:ext cx="1080120" cy="1080120"/>
          </a:xfrm>
          <a:prstGeom prst="rect">
            <a:avLst/>
          </a:prstGeom>
          <a:noFill/>
        </p:spPr>
      </p:pic>
      <p:pic>
        <p:nvPicPr>
          <p:cNvPr id="1032" name="Picture 8" descr="C:\Users\НЕ\Desktop\je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40352" y="2564904"/>
            <a:ext cx="1152128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58418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Тема урока: </a:t>
            </a:r>
            <a:br>
              <a:rPr lang="ru-RU" sz="4800" dirty="0" smtClean="0"/>
            </a:br>
            <a:r>
              <a:rPr lang="ru-RU" sz="4800" dirty="0" smtClean="0"/>
              <a:t>«Учимся писать изложение»</a:t>
            </a:r>
            <a:endParaRPr lang="ru-RU" sz="4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ÐÐ°ÑÑÐ¸Ð½ÐºÐ¸ Ð¿Ð¾ Ð·Ð°Ð¿ÑÐ¾ÑÑ Ð¸Ð·Ð»Ð¾Ð¶ÐµÐ½Ð¸Ðµ ÐºÐ°ÑÑÐ¸Ð½ÐºÐ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6120680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ru-RU" sz="2800" b="1" dirty="0" smtClean="0">
                <a:latin typeface="+mj-lt"/>
              </a:rPr>
              <a:t>Непокорный дуб.</a:t>
            </a:r>
            <a:endParaRPr lang="ru-RU" sz="2800" dirty="0" smtClean="0">
              <a:latin typeface="+mj-lt"/>
            </a:endParaRPr>
          </a:p>
          <a:p>
            <a:pPr>
              <a:lnSpc>
                <a:spcPct val="120000"/>
              </a:lnSpc>
              <a:buNone/>
            </a:pPr>
            <a:r>
              <a:rPr lang="ru-RU" sz="2800" dirty="0" smtClean="0">
                <a:latin typeface="+mj-lt"/>
              </a:rPr>
              <a:t>              Стоял дуб на горе. Был он гордый и непокорный. Прилетел ветер и стал дуть изо всех сил. Налетал с разных сторон, старался согнуть. А дуб стоит  и смеется каждым листиком.</a:t>
            </a:r>
            <a:br>
              <a:rPr lang="ru-RU" sz="2800" dirty="0" smtClean="0">
                <a:latin typeface="+mj-lt"/>
              </a:rPr>
            </a:br>
            <a:r>
              <a:rPr lang="ru-RU" sz="2800" dirty="0" smtClean="0">
                <a:latin typeface="+mj-lt"/>
              </a:rPr>
              <a:t>              Позвал ветер молнию. Поплыли черные тучи. Раскололось небо. Грянул гром. Блеснула молния. Запылала вершина дуба. Но дождь залил огонь. Растет дуб, даже крепче стал.</a:t>
            </a:r>
            <a:br>
              <a:rPr lang="ru-RU" sz="2800" dirty="0" smtClean="0">
                <a:latin typeface="+mj-lt"/>
              </a:rPr>
            </a:br>
            <a:r>
              <a:rPr lang="ru-RU" sz="2800" dirty="0" smtClean="0">
                <a:latin typeface="+mj-lt"/>
              </a:rPr>
              <a:t>             Прилетел ветер к дубу. Просит объяснить, почему с ним не совладать. </a:t>
            </a:r>
            <a:br>
              <a:rPr lang="ru-RU" sz="2800" dirty="0" smtClean="0">
                <a:latin typeface="+mj-lt"/>
              </a:rPr>
            </a:br>
            <a:r>
              <a:rPr lang="ru-RU" sz="2800" dirty="0" smtClean="0">
                <a:latin typeface="+mj-lt"/>
              </a:rPr>
              <a:t>- Моя сила в том, что я в землю врос. Корнями за землю-матушку держусь.</a:t>
            </a:r>
            <a:br>
              <a:rPr lang="ru-RU" sz="2800" dirty="0" smtClean="0">
                <a:latin typeface="+mj-lt"/>
              </a:rPr>
            </a:br>
            <a:r>
              <a:rPr lang="ru-RU" sz="2800" dirty="0" smtClean="0">
                <a:latin typeface="+mj-lt"/>
              </a:rPr>
              <a:t>                                   </a:t>
            </a:r>
            <a:r>
              <a:rPr lang="ru-RU" sz="2600" dirty="0" smtClean="0">
                <a:latin typeface="+mj-lt"/>
              </a:rPr>
              <a:t>                           </a:t>
            </a:r>
            <a:r>
              <a:rPr lang="ru-RU" i="1" dirty="0" smtClean="0"/>
              <a:t>          </a:t>
            </a:r>
          </a:p>
          <a:p>
            <a:pPr>
              <a:buNone/>
            </a:pPr>
            <a:r>
              <a:rPr lang="ru-RU" i="1" dirty="0" smtClean="0"/>
              <a:t>  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/>
            </a:r>
            <a:br>
              <a:rPr lang="ru-RU" i="1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1. Дуб и ветер</a:t>
            </a:r>
          </a:p>
          <a:p>
            <a:pPr>
              <a:buNone/>
            </a:pPr>
            <a:r>
              <a:rPr lang="ru-RU" sz="3200" dirty="0" smtClean="0"/>
              <a:t>2. Дуб и молния</a:t>
            </a:r>
          </a:p>
          <a:p>
            <a:pPr>
              <a:buNone/>
            </a:pPr>
            <a:r>
              <a:rPr lang="ru-RU" sz="3200" dirty="0" smtClean="0"/>
              <a:t>3. Сила дуба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План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Непокорный - </a:t>
            </a:r>
            <a:r>
              <a:rPr lang="ru-RU" dirty="0" smtClean="0"/>
              <a:t>тот, кто не признает над собою чьей-либо власти.</a:t>
            </a:r>
          </a:p>
          <a:p>
            <a:r>
              <a:rPr lang="ru-RU" dirty="0" smtClean="0"/>
              <a:t>Запылала - начать пылать, загораться пламенем.</a:t>
            </a:r>
          </a:p>
          <a:p>
            <a:r>
              <a:rPr lang="ru-RU" sz="2400" dirty="0" smtClean="0"/>
              <a:t>Не совладать – не победить.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</TotalTime>
  <Words>169</Words>
  <Application>Microsoft Office PowerPoint</Application>
  <PresentationFormat>Экран (4:3)</PresentationFormat>
  <Paragraphs>41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Times New Roman</vt:lpstr>
      <vt:lpstr>Verdana</vt:lpstr>
      <vt:lpstr>Wingdings 2</vt:lpstr>
      <vt:lpstr>Wingdings 3</vt:lpstr>
      <vt:lpstr>Открытая</vt:lpstr>
      <vt:lpstr>Урок русского языка</vt:lpstr>
      <vt:lpstr>Род имен существительных </vt:lpstr>
      <vt:lpstr>Прилагательное + существительное </vt:lpstr>
      <vt:lpstr>Разгадай ребус </vt:lpstr>
      <vt:lpstr>Тема урока:  «Учимся писать изложение»</vt:lpstr>
      <vt:lpstr>Презентация PowerPoint</vt:lpstr>
      <vt:lpstr>Презентация PowerPoint</vt:lpstr>
      <vt:lpstr>План </vt:lpstr>
      <vt:lpstr>Презентация PowerPoint</vt:lpstr>
      <vt:lpstr>Презентация PowerPoint</vt:lpstr>
      <vt:lpstr>Словарно-орфографическая подготовка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Daschura93</cp:lastModifiedBy>
  <cp:revision>9</cp:revision>
  <dcterms:created xsi:type="dcterms:W3CDTF">2019-01-09T12:10:28Z</dcterms:created>
  <dcterms:modified xsi:type="dcterms:W3CDTF">2020-01-05T16:01:58Z</dcterms:modified>
</cp:coreProperties>
</file>