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8062B-7941-4E9B-93A1-EBCFF6ACDB8F}" type="datetimeFigureOut">
              <a:rPr lang="ru-RU" smtClean="0"/>
              <a:t>30.11.2018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9D78C-5740-4982-8CCD-887A7024ACE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fa-news.net/img/20180124/2829aa782afaf91b03ef1a7b427e3d2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Учимся писать изложение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Запомни написание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Ушиб</a:t>
            </a:r>
          </a:p>
          <a:p>
            <a:pPr algn="ctr"/>
            <a:r>
              <a:rPr lang="ru-RU" dirty="0" smtClean="0"/>
              <a:t>Мальчика</a:t>
            </a:r>
          </a:p>
          <a:p>
            <a:pPr algn="ctr"/>
            <a:r>
              <a:rPr lang="ru-RU" dirty="0" smtClean="0"/>
              <a:t>Покалечить</a:t>
            </a:r>
          </a:p>
          <a:p>
            <a:pPr algn="ctr"/>
            <a:r>
              <a:rPr lang="ru-RU" dirty="0" smtClean="0"/>
              <a:t>Остальные</a:t>
            </a:r>
          </a:p>
          <a:p>
            <a:pPr algn="ctr"/>
            <a:r>
              <a:rPr lang="ru-RU" dirty="0" smtClean="0"/>
              <a:t>Раненую</a:t>
            </a:r>
          </a:p>
          <a:p>
            <a:pPr algn="ctr"/>
            <a:r>
              <a:rPr lang="ru-RU" dirty="0" smtClean="0"/>
              <a:t>Подружку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1)Перескажи </a:t>
            </a:r>
            <a:r>
              <a:rPr lang="ru-RU" dirty="0"/>
              <a:t>текст по плану. </a:t>
            </a:r>
            <a:r>
              <a:rPr lang="ru-RU" dirty="0" smtClean="0"/>
              <a:t>(Устно)</a:t>
            </a:r>
          </a:p>
          <a:p>
            <a:pPr>
              <a:buNone/>
            </a:pPr>
            <a:r>
              <a:rPr lang="ru-RU" dirty="0" smtClean="0"/>
              <a:t>2)Напиши </a:t>
            </a:r>
            <a:r>
              <a:rPr lang="ru-RU" dirty="0"/>
              <a:t>изложение «Утки».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Сегодня на уроке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Учимся записывать текст по памяти, то есть</a:t>
            </a:r>
          </a:p>
          <a:p>
            <a:pPr algn="ctr">
              <a:buNone/>
            </a:pPr>
            <a:r>
              <a:rPr lang="ru-RU" dirty="0"/>
              <a:t>у</a:t>
            </a:r>
            <a:r>
              <a:rPr lang="ru-RU" dirty="0" smtClean="0"/>
              <a:t>чимся писать ИЗЛОЖЕНИЕ</a:t>
            </a:r>
          </a:p>
          <a:p>
            <a:pPr>
              <a:buNone/>
            </a:pPr>
            <a:r>
              <a:rPr lang="ru-RU" dirty="0" smtClean="0"/>
              <a:t>Необходимо повторить:</a:t>
            </a:r>
          </a:p>
          <a:p>
            <a:r>
              <a:rPr lang="ru-RU" dirty="0" smtClean="0"/>
              <a:t>Что такое текст. Признаки текста. </a:t>
            </a:r>
          </a:p>
          <a:p>
            <a:r>
              <a:rPr lang="ru-RU" dirty="0" smtClean="0"/>
              <a:t>Правила написания текста.</a:t>
            </a:r>
          </a:p>
          <a:p>
            <a:r>
              <a:rPr lang="ru-RU" dirty="0" smtClean="0"/>
              <a:t>Что такое изложение</a:t>
            </a:r>
          </a:p>
          <a:p>
            <a:r>
              <a:rPr lang="ru-RU" dirty="0" smtClean="0"/>
              <a:t>Какие правила необходимо соблюдать при записи теста по памяти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Давайте вспомним!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Что такое изложение</a:t>
            </a:r>
          </a:p>
          <a:p>
            <a:r>
              <a:rPr lang="ru-RU" dirty="0" smtClean="0"/>
              <a:t>Какие правила необходимо соблюдать при записи текста по памяти</a:t>
            </a:r>
          </a:p>
          <a:p>
            <a:r>
              <a:rPr lang="ru-RU" b="1" dirty="0" smtClean="0"/>
              <a:t>ИЗЛОЖЕНИЕ</a:t>
            </a:r>
            <a:r>
              <a:rPr lang="ru-RU" dirty="0" smtClean="0"/>
              <a:t> –это запись текста по памяти без искажений и в правильной последовательности событий.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Правила при записи текста по памяти</a:t>
            </a:r>
            <a:endParaRPr lang="ru-RU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Прочитай (или послушай) текст внимательно, не отвлекаясь</a:t>
            </a:r>
          </a:p>
          <a:p>
            <a:pPr marL="514350" indent="-514350">
              <a:buAutoNum type="arabicParenR"/>
            </a:pPr>
            <a:r>
              <a:rPr lang="ru-RU" dirty="0" smtClean="0"/>
              <a:t>Постарайся представить то, о чем говорится в тексте. Мысленно нарисуй картинки всей истории. </a:t>
            </a:r>
          </a:p>
          <a:p>
            <a:pPr marL="514350" indent="-514350">
              <a:buAutoNum type="arabicParenR"/>
            </a:pPr>
            <a:r>
              <a:rPr lang="ru-RU" dirty="0" smtClean="0"/>
              <a:t>Определи тему и главную мысль текста.</a:t>
            </a:r>
          </a:p>
          <a:p>
            <a:pPr marL="514350" indent="-514350">
              <a:buAutoNum type="arabicParenR"/>
            </a:pPr>
            <a:r>
              <a:rPr lang="ru-RU" dirty="0" smtClean="0"/>
              <a:t>Попробуй пересказать текст по памяти.</a:t>
            </a:r>
          </a:p>
          <a:p>
            <a:pPr marL="514350" indent="-514350">
              <a:buAutoNum type="arabicParenR"/>
            </a:pPr>
            <a:r>
              <a:rPr lang="ru-RU" dirty="0" smtClean="0"/>
              <a:t>Составь план текста. Определи количество частей текста. Подумай, о чем будет говорится в каждой части. </a:t>
            </a:r>
          </a:p>
          <a:p>
            <a:pPr marL="514350" indent="-514350">
              <a:buAutoNum type="arabicParenR"/>
            </a:pPr>
            <a:r>
              <a:rPr lang="ru-RU" dirty="0" smtClean="0"/>
              <a:t>При записи текста сначала правильно составь предложения, а потом их записывай.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 декабря.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Изложение.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Утки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По </a:t>
            </a:r>
            <a:r>
              <a:rPr lang="ru-RU" dirty="0"/>
              <a:t>озеру плавали утки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Мальчики </a:t>
            </a:r>
            <a:r>
              <a:rPr lang="ru-RU" dirty="0"/>
              <a:t>стали кидать в них камни. Камень сильно ушиб утку. Бедная птица погрузилась в воду. </a:t>
            </a:r>
            <a:endParaRPr lang="ru-RU" dirty="0" smtClean="0"/>
          </a:p>
          <a:p>
            <a:pPr algn="just">
              <a:buNone/>
            </a:pPr>
            <a:r>
              <a:rPr lang="ru-RU" dirty="0"/>
              <a:t> </a:t>
            </a:r>
            <a:r>
              <a:rPr lang="ru-RU" dirty="0" smtClean="0"/>
              <a:t>   Утки </a:t>
            </a:r>
            <a:r>
              <a:rPr lang="ru-RU" dirty="0"/>
              <a:t>могли улететь. Ведь мальчики и их могут покалечить. Но утки не улетели. Они окружили раненую подружку и помогли ей выплыть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Стыдно </a:t>
            </a:r>
            <a:r>
              <a:rPr lang="ru-RU" dirty="0"/>
              <a:t>стало мальчикам</a:t>
            </a:r>
            <a:r>
              <a:rPr lang="ru-RU" dirty="0" smtClean="0"/>
              <a:t>.  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Чтение текста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1)Зачем </a:t>
            </a:r>
            <a:r>
              <a:rPr lang="ru-RU" dirty="0"/>
              <a:t>мальчики стали кидать в уток камнями?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2)Почему </a:t>
            </a:r>
            <a:r>
              <a:rPr lang="ru-RU" dirty="0"/>
              <a:t>утки не улетели?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3)Как </a:t>
            </a:r>
            <a:r>
              <a:rPr lang="ru-RU" dirty="0"/>
              <a:t>они помогли раненой </a:t>
            </a:r>
            <a:r>
              <a:rPr lang="ru-RU" dirty="0" smtClean="0"/>
              <a:t>подружке?</a:t>
            </a:r>
          </a:p>
          <a:p>
            <a:pPr>
              <a:buNone/>
            </a:pPr>
            <a:r>
              <a:rPr lang="ru-RU" dirty="0" smtClean="0"/>
              <a:t>4)Почему </a:t>
            </a:r>
            <a:r>
              <a:rPr lang="ru-RU" dirty="0"/>
              <a:t>мальчикам стало стыдно?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5)Чему </a:t>
            </a:r>
            <a:r>
              <a:rPr lang="ru-RU" dirty="0"/>
              <a:t>учит нас этот рассказ?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Вопросы к тексту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1)Место где плавали утки</a:t>
            </a:r>
          </a:p>
          <a:p>
            <a:pPr algn="ctr">
              <a:buNone/>
            </a:pPr>
            <a:r>
              <a:rPr lang="ru-RU" dirty="0" smtClean="0"/>
              <a:t>2)Мальчики кидают камни. Ушиб утки.</a:t>
            </a:r>
          </a:p>
          <a:p>
            <a:pPr algn="ctr">
              <a:buNone/>
            </a:pPr>
            <a:r>
              <a:rPr lang="ru-RU" dirty="0" smtClean="0"/>
              <a:t>3)Утки помогают раненной подруге.</a:t>
            </a:r>
          </a:p>
          <a:p>
            <a:pPr algn="ctr">
              <a:buNone/>
            </a:pPr>
            <a:r>
              <a:rPr lang="ru-RU" dirty="0" smtClean="0"/>
              <a:t>4)Стыд мальчиков.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План текста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Орфографическая подготовка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Подбери проверочные слова. Вставь пропущенные буквы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к</a:t>
            </a:r>
            <a:r>
              <a:rPr lang="ru-RU" dirty="0" err="1"/>
              <a:t>...дать</a:t>
            </a:r>
            <a:r>
              <a:rPr lang="ru-RU" dirty="0"/>
              <a:t> - </a:t>
            </a:r>
            <a:r>
              <a:rPr lang="ru-RU" dirty="0" smtClean="0"/>
              <a:t>______________</a:t>
            </a:r>
          </a:p>
          <a:p>
            <a:pPr>
              <a:buNone/>
            </a:pPr>
            <a:r>
              <a:rPr lang="ru-RU" dirty="0" smtClean="0"/>
              <a:t>м</a:t>
            </a:r>
            <a:r>
              <a:rPr lang="ru-RU" dirty="0"/>
              <a:t>... </a:t>
            </a:r>
            <a:r>
              <a:rPr lang="ru-RU" dirty="0" err="1"/>
              <a:t>гли</a:t>
            </a:r>
            <a:r>
              <a:rPr lang="ru-RU" dirty="0"/>
              <a:t> – ______________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ул</a:t>
            </a:r>
            <a:r>
              <a:rPr lang="ru-RU" dirty="0" err="1"/>
              <a:t>...теть</a:t>
            </a:r>
            <a:r>
              <a:rPr lang="ru-RU" dirty="0"/>
              <a:t> – ____________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подру</a:t>
            </a:r>
            <a:r>
              <a:rPr lang="ru-RU" dirty="0" smtClean="0"/>
              <a:t> </a:t>
            </a:r>
            <a:r>
              <a:rPr lang="ru-RU" dirty="0"/>
              <a:t>...</a:t>
            </a:r>
            <a:r>
              <a:rPr lang="ru-RU" dirty="0" err="1"/>
              <a:t>ку</a:t>
            </a:r>
            <a:r>
              <a:rPr lang="ru-RU" dirty="0"/>
              <a:t> – ____________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пом</a:t>
            </a:r>
            <a:r>
              <a:rPr lang="ru-RU" dirty="0" err="1"/>
              <a:t>...гать</a:t>
            </a:r>
            <a:r>
              <a:rPr lang="ru-RU" dirty="0"/>
              <a:t> - ____________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325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Учимся писать изложение</vt:lpstr>
      <vt:lpstr>Сегодня на уроке</vt:lpstr>
      <vt:lpstr>Давайте вспомним!</vt:lpstr>
      <vt:lpstr>Правила при записи текста по памяти</vt:lpstr>
      <vt:lpstr>Слайд 5</vt:lpstr>
      <vt:lpstr>Чтение текста</vt:lpstr>
      <vt:lpstr>Вопросы к тексту</vt:lpstr>
      <vt:lpstr>План текста</vt:lpstr>
      <vt:lpstr>Орфографическая подготовка</vt:lpstr>
      <vt:lpstr>Запомни написание </vt:lpstr>
      <vt:lpstr>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писать изложение</dc:title>
  <dc:creator>1</dc:creator>
  <cp:lastModifiedBy>1</cp:lastModifiedBy>
  <cp:revision>2</cp:revision>
  <dcterms:created xsi:type="dcterms:W3CDTF">2018-11-30T11:05:02Z</dcterms:created>
  <dcterms:modified xsi:type="dcterms:W3CDTF">2018-11-30T11:20:37Z</dcterms:modified>
</cp:coreProperties>
</file>